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8" r:id="rId3"/>
    <p:sldId id="298" r:id="rId4"/>
    <p:sldId id="299" r:id="rId5"/>
    <p:sldId id="305" r:id="rId6"/>
    <p:sldId id="314" r:id="rId7"/>
    <p:sldId id="311" r:id="rId8"/>
    <p:sldId id="312" r:id="rId9"/>
    <p:sldId id="313" r:id="rId10"/>
    <p:sldId id="307" r:id="rId11"/>
    <p:sldId id="308" r:id="rId12"/>
    <p:sldId id="310" r:id="rId13"/>
    <p:sldId id="316" r:id="rId14"/>
    <p:sldId id="300" r:id="rId15"/>
    <p:sldId id="301" r:id="rId16"/>
    <p:sldId id="302" r:id="rId17"/>
    <p:sldId id="303" r:id="rId18"/>
    <p:sldId id="304" r:id="rId19"/>
  </p:sldIdLst>
  <p:sldSz cx="9144000" cy="5143500" type="screen16x9"/>
  <p:notesSz cx="6858000" cy="9144000"/>
  <p:embeddedFontLst>
    <p:embeddedFont>
      <p:font typeface="Aptos Narrow" panose="020B0004020202020204" pitchFamily="34" charset="0"/>
      <p:regular r:id="rId21"/>
      <p:bold r:id="rId22"/>
      <p:italic r:id="rId23"/>
      <p:boldItalic r:id="rId24"/>
    </p:embeddedFont>
    <p:embeddedFont>
      <p:font typeface="Fira Sans" panose="020B0503050000020004" pitchFamily="34" charset="0"/>
      <p:regular r:id="rId25"/>
      <p:bold r:id="rId26"/>
      <p:italic r:id="rId27"/>
      <p:boldItalic r:id="rId28"/>
    </p:embeddedFont>
    <p:embeddedFont>
      <p:font typeface="Fira Sans Extra Condensed" panose="020B0503050000020004" pitchFamily="34" charset="0"/>
      <p:regular r:id="rId29"/>
      <p:bold r:id="rId30"/>
    </p:embeddedFont>
    <p:embeddedFont>
      <p:font typeface="Fira Sans Extra Condensed Medium" panose="020B0604020202020204" charset="0"/>
      <p:regular r:id="rId31"/>
      <p:bold r:id="rId32"/>
      <p:italic r:id="rId33"/>
      <p:boldItalic r:id="rId34"/>
    </p:embeddedFont>
    <p:embeddedFont>
      <p:font typeface="Roboto" panose="02000000000000000000" pitchFamily="2"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D87FB75-E225-4A1D-991A-91A76364C479}">
          <p14:sldIdLst>
            <p14:sldId id="256"/>
            <p14:sldId id="258"/>
            <p14:sldId id="298"/>
            <p14:sldId id="299"/>
            <p14:sldId id="305"/>
            <p14:sldId id="314"/>
            <p14:sldId id="311"/>
            <p14:sldId id="312"/>
            <p14:sldId id="313"/>
            <p14:sldId id="307"/>
            <p14:sldId id="308"/>
            <p14:sldId id="310"/>
          </p14:sldIdLst>
        </p14:section>
        <p14:section name="Dashboard_Pages" id="{21C61391-463B-4DA9-9744-F62AF74082BC}">
          <p14:sldIdLst>
            <p14:sldId id="316"/>
            <p14:sldId id="300"/>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05758-EFB2-031B-785D-34018E8FCE4B}" v="33" dt="2025-07-29T18:19:23.851"/>
    <p1510:client id="{80095421-7676-5C40-73EC-7C6BCA8507D9}" v="4" dt="2025-07-29T18:35:25.929"/>
    <p1510:client id="{CB59D3CA-7931-4021-B9FD-E8D1E3AF0243}" v="42" dt="2025-07-30T12:28:08.182"/>
    <p1510:client id="{ED815BE8-753F-4D08-9B98-A961034E9B4D}" v="2178" dt="2025-07-29T23:42:21.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96" autoAdjust="0"/>
  </p:normalViewPr>
  <p:slideViewPr>
    <p:cSldViewPr snapToGrid="0">
      <p:cViewPr varScale="1">
        <p:scale>
          <a:sx n="107" d="100"/>
          <a:sy n="107" d="100"/>
        </p:scale>
        <p:origin x="173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fer Cosio" userId="68f89b4c7183ba1b" providerId="LiveId" clId="{CB59D3CA-7931-4021-B9FD-E8D1E3AF0243}"/>
    <pc:docChg chg="undo custSel addSld delSld modSld sldOrd modSection">
      <pc:chgData name="Joefer Cosio" userId="68f89b4c7183ba1b" providerId="LiveId" clId="{CB59D3CA-7931-4021-B9FD-E8D1E3AF0243}" dt="2025-07-30T12:29:07.667" v="1127" actId="1076"/>
      <pc:docMkLst>
        <pc:docMk/>
      </pc:docMkLst>
      <pc:sldChg chg="modSp mod modNotesTx">
        <pc:chgData name="Joefer Cosio" userId="68f89b4c7183ba1b" providerId="LiveId" clId="{CB59D3CA-7931-4021-B9FD-E8D1E3AF0243}" dt="2025-07-30T11:09:27.557" v="1097" actId="20577"/>
        <pc:sldMkLst>
          <pc:docMk/>
          <pc:sldMk cId="0" sldId="256"/>
        </pc:sldMkLst>
        <pc:spChg chg="mod">
          <ac:chgData name="Joefer Cosio" userId="68f89b4c7183ba1b" providerId="LiveId" clId="{CB59D3CA-7931-4021-B9FD-E8D1E3AF0243}" dt="2025-07-30T11:04:14.497" v="482" actId="20577"/>
          <ac:spMkLst>
            <pc:docMk/>
            <pc:sldMk cId="0" sldId="256"/>
            <ac:spMk id="2" creationId="{3742C5DE-2F2A-E1FA-FF6B-49BF1850A843}"/>
          </ac:spMkLst>
        </pc:spChg>
      </pc:sldChg>
      <pc:sldChg chg="modNotesTx">
        <pc:chgData name="Joefer Cosio" userId="68f89b4c7183ba1b" providerId="LiveId" clId="{CB59D3CA-7931-4021-B9FD-E8D1E3AF0243}" dt="2025-07-30T11:07:29.212" v="701" actId="20577"/>
        <pc:sldMkLst>
          <pc:docMk/>
          <pc:sldMk cId="0" sldId="258"/>
        </pc:sldMkLst>
      </pc:sldChg>
      <pc:sldChg chg="addSp delSp modSp mod">
        <pc:chgData name="Joefer Cosio" userId="68f89b4c7183ba1b" providerId="LiveId" clId="{CB59D3CA-7931-4021-B9FD-E8D1E3AF0243}" dt="2025-07-30T12:29:07.667" v="1127" actId="1076"/>
        <pc:sldMkLst>
          <pc:docMk/>
          <pc:sldMk cId="4159226131" sldId="299"/>
        </pc:sldMkLst>
        <pc:spChg chg="add">
          <ac:chgData name="Joefer Cosio" userId="68f89b4c7183ba1b" providerId="LiveId" clId="{CB59D3CA-7931-4021-B9FD-E8D1E3AF0243}" dt="2025-07-30T12:28:07.102" v="1122"/>
          <ac:spMkLst>
            <pc:docMk/>
            <pc:sldMk cId="4159226131" sldId="299"/>
            <ac:spMk id="4" creationId="{C53BDA0F-6503-6552-FB5A-9269AD754CB9}"/>
          </ac:spMkLst>
        </pc:spChg>
        <pc:picChg chg="add del">
          <ac:chgData name="Joefer Cosio" userId="68f89b4c7183ba1b" providerId="LiveId" clId="{CB59D3CA-7931-4021-B9FD-E8D1E3AF0243}" dt="2025-07-30T12:28:49.282" v="1124" actId="478"/>
          <ac:picMkLst>
            <pc:docMk/>
            <pc:sldMk cId="4159226131" sldId="299"/>
            <ac:picMk id="5" creationId="{F347BA14-A56A-B48C-FF8C-86CB1C54B6E7}"/>
          </ac:picMkLst>
        </pc:picChg>
        <pc:picChg chg="add mod">
          <ac:chgData name="Joefer Cosio" userId="68f89b4c7183ba1b" providerId="LiveId" clId="{CB59D3CA-7931-4021-B9FD-E8D1E3AF0243}" dt="2025-07-30T12:29:07.667" v="1127" actId="1076"/>
          <ac:picMkLst>
            <pc:docMk/>
            <pc:sldMk cId="4159226131" sldId="299"/>
            <ac:picMk id="11" creationId="{17812DEC-65FD-89EF-29D4-8D25B18840A1}"/>
          </ac:picMkLst>
        </pc:picChg>
      </pc:sldChg>
      <pc:sldChg chg="modSp modNotesTx">
        <pc:chgData name="Joefer Cosio" userId="68f89b4c7183ba1b" providerId="LiveId" clId="{CB59D3CA-7931-4021-B9FD-E8D1E3AF0243}" dt="2025-07-30T12:22:15.936" v="1113" actId="14826"/>
        <pc:sldMkLst>
          <pc:docMk/>
          <pc:sldMk cId="269694553" sldId="300"/>
        </pc:sldMkLst>
        <pc:picChg chg="mod">
          <ac:chgData name="Joefer Cosio" userId="68f89b4c7183ba1b" providerId="LiveId" clId="{CB59D3CA-7931-4021-B9FD-E8D1E3AF0243}" dt="2025-07-30T12:22:15.936" v="1113" actId="14826"/>
          <ac:picMkLst>
            <pc:docMk/>
            <pc:sldMk cId="269694553" sldId="300"/>
            <ac:picMk id="9" creationId="{9F80893A-FDB9-7769-333F-53DCFDACF020}"/>
          </ac:picMkLst>
        </pc:picChg>
      </pc:sldChg>
      <pc:sldChg chg="addSp modSp modNotesTx">
        <pc:chgData name="Joefer Cosio" userId="68f89b4c7183ba1b" providerId="LiveId" clId="{CB59D3CA-7931-4021-B9FD-E8D1E3AF0243}" dt="2025-07-30T12:22:28.959" v="1114" actId="14826"/>
        <pc:sldMkLst>
          <pc:docMk/>
          <pc:sldMk cId="1438116961" sldId="301"/>
        </pc:sldMkLst>
        <pc:spChg chg="add">
          <ac:chgData name="Joefer Cosio" userId="68f89b4c7183ba1b" providerId="LiveId" clId="{CB59D3CA-7931-4021-B9FD-E8D1E3AF0243}" dt="2025-07-29T23:58:23.020" v="3"/>
          <ac:spMkLst>
            <pc:docMk/>
            <pc:sldMk cId="1438116961" sldId="301"/>
            <ac:spMk id="4" creationId="{9A8C8416-2618-F087-4027-EECB2A2426A3}"/>
          </ac:spMkLst>
        </pc:spChg>
        <pc:picChg chg="mod">
          <ac:chgData name="Joefer Cosio" userId="68f89b4c7183ba1b" providerId="LiveId" clId="{CB59D3CA-7931-4021-B9FD-E8D1E3AF0243}" dt="2025-07-30T12:22:28.959" v="1114" actId="14826"/>
          <ac:picMkLst>
            <pc:docMk/>
            <pc:sldMk cId="1438116961" sldId="301"/>
            <ac:picMk id="5" creationId="{A2319E70-BB88-6ECC-E694-EF6D1940DF11}"/>
          </ac:picMkLst>
        </pc:picChg>
      </pc:sldChg>
      <pc:sldChg chg="modSp modNotesTx">
        <pc:chgData name="Joefer Cosio" userId="68f89b4c7183ba1b" providerId="LiveId" clId="{CB59D3CA-7931-4021-B9FD-E8D1E3AF0243}" dt="2025-07-30T12:22:36.819" v="1115" actId="14826"/>
        <pc:sldMkLst>
          <pc:docMk/>
          <pc:sldMk cId="80044897" sldId="302"/>
        </pc:sldMkLst>
        <pc:picChg chg="mod">
          <ac:chgData name="Joefer Cosio" userId="68f89b4c7183ba1b" providerId="LiveId" clId="{CB59D3CA-7931-4021-B9FD-E8D1E3AF0243}" dt="2025-07-30T12:22:36.819" v="1115" actId="14826"/>
          <ac:picMkLst>
            <pc:docMk/>
            <pc:sldMk cId="80044897" sldId="302"/>
            <ac:picMk id="5" creationId="{76BBD0A0-E989-C855-40AF-0FBC02E96A6A}"/>
          </ac:picMkLst>
        </pc:picChg>
      </pc:sldChg>
      <pc:sldChg chg="addSp delSp mod modNotesTx">
        <pc:chgData name="Joefer Cosio" userId="68f89b4c7183ba1b" providerId="LiveId" clId="{CB59D3CA-7931-4021-B9FD-E8D1E3AF0243}" dt="2025-07-29T23:59:02.911" v="9" actId="20577"/>
        <pc:sldMkLst>
          <pc:docMk/>
          <pc:sldMk cId="3911663862" sldId="303"/>
        </pc:sldMkLst>
        <pc:spChg chg="add del">
          <ac:chgData name="Joefer Cosio" userId="68f89b4c7183ba1b" providerId="LiveId" clId="{CB59D3CA-7931-4021-B9FD-E8D1E3AF0243}" dt="2025-07-29T23:58:57.214" v="8" actId="22"/>
          <ac:spMkLst>
            <pc:docMk/>
            <pc:sldMk cId="3911663862" sldId="303"/>
            <ac:spMk id="5" creationId="{4B2CFC05-30CC-7B61-6AF7-954C9E4D6156}"/>
          </ac:spMkLst>
        </pc:spChg>
      </pc:sldChg>
      <pc:sldChg chg="modSp modNotesTx">
        <pc:chgData name="Joefer Cosio" userId="68f89b4c7183ba1b" providerId="LiveId" clId="{CB59D3CA-7931-4021-B9FD-E8D1E3AF0243}" dt="2025-07-30T12:22:47.143" v="1116" actId="14826"/>
        <pc:sldMkLst>
          <pc:docMk/>
          <pc:sldMk cId="3009352523" sldId="304"/>
        </pc:sldMkLst>
        <pc:picChg chg="mod">
          <ac:chgData name="Joefer Cosio" userId="68f89b4c7183ba1b" providerId="LiveId" clId="{CB59D3CA-7931-4021-B9FD-E8D1E3AF0243}" dt="2025-07-30T12:22:47.143" v="1116" actId="14826"/>
          <ac:picMkLst>
            <pc:docMk/>
            <pc:sldMk cId="3009352523" sldId="304"/>
            <ac:picMk id="5" creationId="{B9789A73-56B0-F8C0-8B8C-D14CB9309AF3}"/>
          </ac:picMkLst>
        </pc:picChg>
      </pc:sldChg>
      <pc:sldChg chg="modNotesTx">
        <pc:chgData name="Joefer Cosio" userId="68f89b4c7183ba1b" providerId="LiveId" clId="{CB59D3CA-7931-4021-B9FD-E8D1E3AF0243}" dt="2025-07-30T00:09:45.682" v="86" actId="20577"/>
        <pc:sldMkLst>
          <pc:docMk/>
          <pc:sldMk cId="4261565548" sldId="305"/>
        </pc:sldMkLst>
      </pc:sldChg>
      <pc:sldChg chg="modSp mod">
        <pc:chgData name="Joefer Cosio" userId="68f89b4c7183ba1b" providerId="LiveId" clId="{CB59D3CA-7931-4021-B9FD-E8D1E3AF0243}" dt="2025-07-30T11:06:08.510" v="620" actId="20577"/>
        <pc:sldMkLst>
          <pc:docMk/>
          <pc:sldMk cId="2217006739" sldId="311"/>
        </pc:sldMkLst>
        <pc:spChg chg="mod">
          <ac:chgData name="Joefer Cosio" userId="68f89b4c7183ba1b" providerId="LiveId" clId="{CB59D3CA-7931-4021-B9FD-E8D1E3AF0243}" dt="2025-07-30T11:06:08.510" v="620" actId="20577"/>
          <ac:spMkLst>
            <pc:docMk/>
            <pc:sldMk cId="2217006739" sldId="311"/>
            <ac:spMk id="2" creationId="{3794E0BB-80D8-9BE8-A9A8-435D7547CC92}"/>
          </ac:spMkLst>
        </pc:spChg>
      </pc:sldChg>
      <pc:sldChg chg="modSp mod">
        <pc:chgData name="Joefer Cosio" userId="68f89b4c7183ba1b" providerId="LiveId" clId="{CB59D3CA-7931-4021-B9FD-E8D1E3AF0243}" dt="2025-07-30T11:06:12.305" v="624" actId="20577"/>
        <pc:sldMkLst>
          <pc:docMk/>
          <pc:sldMk cId="353680279" sldId="312"/>
        </pc:sldMkLst>
        <pc:spChg chg="mod">
          <ac:chgData name="Joefer Cosio" userId="68f89b4c7183ba1b" providerId="LiveId" clId="{CB59D3CA-7931-4021-B9FD-E8D1E3AF0243}" dt="2025-07-30T11:06:12.305" v="624" actId="20577"/>
          <ac:spMkLst>
            <pc:docMk/>
            <pc:sldMk cId="353680279" sldId="312"/>
            <ac:spMk id="2" creationId="{673FF46A-E046-73DA-3A31-AD13FC93ADD3}"/>
          </ac:spMkLst>
        </pc:spChg>
      </pc:sldChg>
      <pc:sldChg chg="modSp mod">
        <pc:chgData name="Joefer Cosio" userId="68f89b4c7183ba1b" providerId="LiveId" clId="{CB59D3CA-7931-4021-B9FD-E8D1E3AF0243}" dt="2025-07-30T11:06:15.570" v="629" actId="20577"/>
        <pc:sldMkLst>
          <pc:docMk/>
          <pc:sldMk cId="2731110102" sldId="313"/>
        </pc:sldMkLst>
        <pc:spChg chg="mod">
          <ac:chgData name="Joefer Cosio" userId="68f89b4c7183ba1b" providerId="LiveId" clId="{CB59D3CA-7931-4021-B9FD-E8D1E3AF0243}" dt="2025-07-30T11:06:15.570" v="629" actId="20577"/>
          <ac:spMkLst>
            <pc:docMk/>
            <pc:sldMk cId="2731110102" sldId="313"/>
            <ac:spMk id="2" creationId="{1478542F-C9D5-10AD-2F7C-A64BEE937370}"/>
          </ac:spMkLst>
        </pc:spChg>
      </pc:sldChg>
      <pc:sldChg chg="addSp delSp modSp add mod">
        <pc:chgData name="Joefer Cosio" userId="68f89b4c7183ba1b" providerId="LiveId" clId="{CB59D3CA-7931-4021-B9FD-E8D1E3AF0243}" dt="2025-07-30T11:15:20.395" v="1112" actId="1076"/>
        <pc:sldMkLst>
          <pc:docMk/>
          <pc:sldMk cId="710387997" sldId="314"/>
        </pc:sldMkLst>
        <pc:spChg chg="mod">
          <ac:chgData name="Joefer Cosio" userId="68f89b4c7183ba1b" providerId="LiveId" clId="{CB59D3CA-7931-4021-B9FD-E8D1E3AF0243}" dt="2025-07-30T10:16:10.471" v="201" actId="12"/>
          <ac:spMkLst>
            <pc:docMk/>
            <pc:sldMk cId="710387997" sldId="314"/>
            <ac:spMk id="2" creationId="{F1B5AEC0-6319-D177-193A-95BBCFBA5527}"/>
          </ac:spMkLst>
        </pc:spChg>
        <pc:spChg chg="mod">
          <ac:chgData name="Joefer Cosio" userId="68f89b4c7183ba1b" providerId="LiveId" clId="{CB59D3CA-7931-4021-B9FD-E8D1E3AF0243}" dt="2025-07-30T10:16:10.471" v="201" actId="12"/>
          <ac:spMkLst>
            <pc:docMk/>
            <pc:sldMk cId="710387997" sldId="314"/>
            <ac:spMk id="3" creationId="{0D8BCD33-5C47-6C6E-FD6E-FCE4F21649D2}"/>
          </ac:spMkLst>
        </pc:spChg>
        <pc:spChg chg="del">
          <ac:chgData name="Joefer Cosio" userId="68f89b4c7183ba1b" providerId="LiveId" clId="{CB59D3CA-7931-4021-B9FD-E8D1E3AF0243}" dt="2025-07-30T10:10:07.538" v="88" actId="478"/>
          <ac:spMkLst>
            <pc:docMk/>
            <pc:sldMk cId="710387997" sldId="314"/>
            <ac:spMk id="6" creationId="{282BC50F-6275-9CE4-9E60-606CAA73C507}"/>
          </ac:spMkLst>
        </pc:spChg>
        <pc:spChg chg="del">
          <ac:chgData name="Joefer Cosio" userId="68f89b4c7183ba1b" providerId="LiveId" clId="{CB59D3CA-7931-4021-B9FD-E8D1E3AF0243}" dt="2025-07-30T10:10:08.650" v="89" actId="478"/>
          <ac:spMkLst>
            <pc:docMk/>
            <pc:sldMk cId="710387997" sldId="314"/>
            <ac:spMk id="8" creationId="{3BF89852-C979-B300-8E10-E643C7C6BA77}"/>
          </ac:spMkLst>
        </pc:spChg>
        <pc:spChg chg="del">
          <ac:chgData name="Joefer Cosio" userId="68f89b4c7183ba1b" providerId="LiveId" clId="{CB59D3CA-7931-4021-B9FD-E8D1E3AF0243}" dt="2025-07-30T10:11:43.289" v="94" actId="478"/>
          <ac:spMkLst>
            <pc:docMk/>
            <pc:sldMk cId="710387997" sldId="314"/>
            <ac:spMk id="9" creationId="{E54F1FF5-64B0-2878-73EF-12DE1F05CB91}"/>
          </ac:spMkLst>
        </pc:spChg>
        <pc:spChg chg="del">
          <ac:chgData name="Joefer Cosio" userId="68f89b4c7183ba1b" providerId="LiveId" clId="{CB59D3CA-7931-4021-B9FD-E8D1E3AF0243}" dt="2025-07-30T10:15:45.270" v="196" actId="478"/>
          <ac:spMkLst>
            <pc:docMk/>
            <pc:sldMk cId="710387997" sldId="314"/>
            <ac:spMk id="10" creationId="{51681143-D672-BBE9-67D8-12BF1D8637C6}"/>
          </ac:spMkLst>
        </pc:spChg>
        <pc:spChg chg="mod">
          <ac:chgData name="Joefer Cosio" userId="68f89b4c7183ba1b" providerId="LiveId" clId="{CB59D3CA-7931-4021-B9FD-E8D1E3AF0243}" dt="2025-07-30T10:16:10.471" v="201" actId="12"/>
          <ac:spMkLst>
            <pc:docMk/>
            <pc:sldMk cId="710387997" sldId="314"/>
            <ac:spMk id="16" creationId="{50803617-28EF-DE79-6755-20724704A82F}"/>
          </ac:spMkLst>
        </pc:spChg>
        <pc:spChg chg="add mod">
          <ac:chgData name="Joefer Cosio" userId="68f89b4c7183ba1b" providerId="LiveId" clId="{CB59D3CA-7931-4021-B9FD-E8D1E3AF0243}" dt="2025-07-30T10:58:32.199" v="245" actId="1076"/>
          <ac:spMkLst>
            <pc:docMk/>
            <pc:sldMk cId="710387997" sldId="314"/>
            <ac:spMk id="18" creationId="{36994501-521F-4B99-F207-5025C18300BA}"/>
          </ac:spMkLst>
        </pc:spChg>
        <pc:spChg chg="add mod">
          <ac:chgData name="Joefer Cosio" userId="68f89b4c7183ba1b" providerId="LiveId" clId="{CB59D3CA-7931-4021-B9FD-E8D1E3AF0243}" dt="2025-07-30T10:58:32.199" v="245" actId="1076"/>
          <ac:spMkLst>
            <pc:docMk/>
            <pc:sldMk cId="710387997" sldId="314"/>
            <ac:spMk id="20" creationId="{A942673E-2663-EBD2-0E61-ACE191F5EB01}"/>
          </ac:spMkLst>
        </pc:spChg>
        <pc:spChg chg="mod">
          <ac:chgData name="Joefer Cosio" userId="68f89b4c7183ba1b" providerId="LiveId" clId="{CB59D3CA-7931-4021-B9FD-E8D1E3AF0243}" dt="2025-07-30T10:16:10.471" v="201" actId="12"/>
          <ac:spMkLst>
            <pc:docMk/>
            <pc:sldMk cId="710387997" sldId="314"/>
            <ac:spMk id="25" creationId="{6408152D-3F58-9695-E93B-3535D207D1FC}"/>
          </ac:spMkLst>
        </pc:spChg>
        <pc:spChg chg="mod">
          <ac:chgData name="Joefer Cosio" userId="68f89b4c7183ba1b" providerId="LiveId" clId="{CB59D3CA-7931-4021-B9FD-E8D1E3AF0243}" dt="2025-07-30T10:16:10.471" v="201" actId="12"/>
          <ac:spMkLst>
            <pc:docMk/>
            <pc:sldMk cId="710387997" sldId="314"/>
            <ac:spMk id="26" creationId="{6481E667-23E7-60C6-1AA7-1304C85B45C2}"/>
          </ac:spMkLst>
        </pc:spChg>
        <pc:spChg chg="mod">
          <ac:chgData name="Joefer Cosio" userId="68f89b4c7183ba1b" providerId="LiveId" clId="{CB59D3CA-7931-4021-B9FD-E8D1E3AF0243}" dt="2025-07-30T10:16:10.471" v="201" actId="12"/>
          <ac:spMkLst>
            <pc:docMk/>
            <pc:sldMk cId="710387997" sldId="314"/>
            <ac:spMk id="27" creationId="{3A1DD693-8CA4-540D-0B76-C74C775BB26F}"/>
          </ac:spMkLst>
        </pc:spChg>
        <pc:spChg chg="mod">
          <ac:chgData name="Joefer Cosio" userId="68f89b4c7183ba1b" providerId="LiveId" clId="{CB59D3CA-7931-4021-B9FD-E8D1E3AF0243}" dt="2025-07-30T10:16:10.471" v="201" actId="12"/>
          <ac:spMkLst>
            <pc:docMk/>
            <pc:sldMk cId="710387997" sldId="314"/>
            <ac:spMk id="28" creationId="{45B97200-0D65-4C25-4E85-2AF4BF93FC5C}"/>
          </ac:spMkLst>
        </pc:spChg>
        <pc:spChg chg="mod">
          <ac:chgData name="Joefer Cosio" userId="68f89b4c7183ba1b" providerId="LiveId" clId="{CB59D3CA-7931-4021-B9FD-E8D1E3AF0243}" dt="2025-07-30T10:16:10.471" v="201" actId="12"/>
          <ac:spMkLst>
            <pc:docMk/>
            <pc:sldMk cId="710387997" sldId="314"/>
            <ac:spMk id="29" creationId="{8B784468-BC3E-ED2C-1F98-5B3F1C885E9A}"/>
          </ac:spMkLst>
        </pc:spChg>
        <pc:spChg chg="mod">
          <ac:chgData name="Joefer Cosio" userId="68f89b4c7183ba1b" providerId="LiveId" clId="{CB59D3CA-7931-4021-B9FD-E8D1E3AF0243}" dt="2025-07-30T10:16:10.471" v="201" actId="12"/>
          <ac:spMkLst>
            <pc:docMk/>
            <pc:sldMk cId="710387997" sldId="314"/>
            <ac:spMk id="30" creationId="{DD15A867-EE0B-1D8A-F481-CFE6BD6D4796}"/>
          </ac:spMkLst>
        </pc:spChg>
        <pc:spChg chg="add mod">
          <ac:chgData name="Joefer Cosio" userId="68f89b4c7183ba1b" providerId="LiveId" clId="{CB59D3CA-7931-4021-B9FD-E8D1E3AF0243}" dt="2025-07-30T10:58:32.199" v="245" actId="1076"/>
          <ac:spMkLst>
            <pc:docMk/>
            <pc:sldMk cId="710387997" sldId="314"/>
            <ac:spMk id="31" creationId="{A9E7D933-9A5E-A5A1-8F79-72B3A8CAAEAD}"/>
          </ac:spMkLst>
        </pc:spChg>
        <pc:spChg chg="add mod">
          <ac:chgData name="Joefer Cosio" userId="68f89b4c7183ba1b" providerId="LiveId" clId="{CB59D3CA-7931-4021-B9FD-E8D1E3AF0243}" dt="2025-07-30T10:58:32.199" v="245" actId="1076"/>
          <ac:spMkLst>
            <pc:docMk/>
            <pc:sldMk cId="710387997" sldId="314"/>
            <ac:spMk id="33" creationId="{8287A999-E9A0-4764-16AA-B5E879B36FE3}"/>
          </ac:spMkLst>
        </pc:spChg>
        <pc:spChg chg="add mod">
          <ac:chgData name="Joefer Cosio" userId="68f89b4c7183ba1b" providerId="LiveId" clId="{CB59D3CA-7931-4021-B9FD-E8D1E3AF0243}" dt="2025-07-30T10:58:32.199" v="245" actId="1076"/>
          <ac:spMkLst>
            <pc:docMk/>
            <pc:sldMk cId="710387997" sldId="314"/>
            <ac:spMk id="35" creationId="{5443A2BD-74CC-F970-84EF-A417BF12FAA6}"/>
          </ac:spMkLst>
        </pc:spChg>
        <pc:spChg chg="add mod">
          <ac:chgData name="Joefer Cosio" userId="68f89b4c7183ba1b" providerId="LiveId" clId="{CB59D3CA-7931-4021-B9FD-E8D1E3AF0243}" dt="2025-07-30T10:58:32.199" v="245" actId="1076"/>
          <ac:spMkLst>
            <pc:docMk/>
            <pc:sldMk cId="710387997" sldId="314"/>
            <ac:spMk id="37" creationId="{02933362-0C04-B41B-4AE1-5D4624031645}"/>
          </ac:spMkLst>
        </pc:spChg>
        <pc:spChg chg="add mod">
          <ac:chgData name="Joefer Cosio" userId="68f89b4c7183ba1b" providerId="LiveId" clId="{CB59D3CA-7931-4021-B9FD-E8D1E3AF0243}" dt="2025-07-30T10:58:32.199" v="245" actId="1076"/>
          <ac:spMkLst>
            <pc:docMk/>
            <pc:sldMk cId="710387997" sldId="314"/>
            <ac:spMk id="39" creationId="{3BD2C073-C3F6-714A-5F39-4DC4E7FC1198}"/>
          </ac:spMkLst>
        </pc:spChg>
        <pc:spChg chg="add mod">
          <ac:chgData name="Joefer Cosio" userId="68f89b4c7183ba1b" providerId="LiveId" clId="{CB59D3CA-7931-4021-B9FD-E8D1E3AF0243}" dt="2025-07-30T10:58:32.199" v="245" actId="1076"/>
          <ac:spMkLst>
            <pc:docMk/>
            <pc:sldMk cId="710387997" sldId="314"/>
            <ac:spMk id="41" creationId="{AFEE671C-1A5A-84AC-15D5-1F33E69BA119}"/>
          </ac:spMkLst>
        </pc:spChg>
        <pc:spChg chg="add mod">
          <ac:chgData name="Joefer Cosio" userId="68f89b4c7183ba1b" providerId="LiveId" clId="{CB59D3CA-7931-4021-B9FD-E8D1E3AF0243}" dt="2025-07-30T10:58:58.381" v="248" actId="1076"/>
          <ac:spMkLst>
            <pc:docMk/>
            <pc:sldMk cId="710387997" sldId="314"/>
            <ac:spMk id="44" creationId="{06117072-8478-767A-3F1E-13D7C1DC9B09}"/>
          </ac:spMkLst>
        </pc:spChg>
        <pc:picChg chg="add mod">
          <ac:chgData name="Joefer Cosio" userId="68f89b4c7183ba1b" providerId="LiveId" clId="{CB59D3CA-7931-4021-B9FD-E8D1E3AF0243}" dt="2025-07-30T11:15:20.395" v="1112" actId="1076"/>
          <ac:picMkLst>
            <pc:docMk/>
            <pc:sldMk cId="710387997" sldId="314"/>
            <ac:picMk id="4" creationId="{1571DBB2-A28C-7A08-0C6A-89C44B3AC970}"/>
          </ac:picMkLst>
        </pc:picChg>
        <pc:picChg chg="add del mod">
          <ac:chgData name="Joefer Cosio" userId="68f89b4c7183ba1b" providerId="LiveId" clId="{CB59D3CA-7931-4021-B9FD-E8D1E3AF0243}" dt="2025-07-30T10:15:54.440" v="197" actId="478"/>
          <ac:picMkLst>
            <pc:docMk/>
            <pc:sldMk cId="710387997" sldId="314"/>
            <ac:picMk id="5" creationId="{770AC2B6-C850-0D13-686B-A2FA4D6ECB70}"/>
          </ac:picMkLst>
        </pc:picChg>
        <pc:picChg chg="add del mod">
          <ac:chgData name="Joefer Cosio" userId="68f89b4c7183ba1b" providerId="LiveId" clId="{CB59D3CA-7931-4021-B9FD-E8D1E3AF0243}" dt="2025-07-30T10:14:44.108" v="105" actId="478"/>
          <ac:picMkLst>
            <pc:docMk/>
            <pc:sldMk cId="710387997" sldId="314"/>
            <ac:picMk id="11" creationId="{B2FD08EA-831B-97AA-748B-69AF443138BD}"/>
          </ac:picMkLst>
        </pc:picChg>
        <pc:picChg chg="add del mod">
          <ac:chgData name="Joefer Cosio" userId="68f89b4c7183ba1b" providerId="LiveId" clId="{CB59D3CA-7931-4021-B9FD-E8D1E3AF0243}" dt="2025-07-30T10:14:43.570" v="104" actId="478"/>
          <ac:picMkLst>
            <pc:docMk/>
            <pc:sldMk cId="710387997" sldId="314"/>
            <ac:picMk id="13" creationId="{A4D117E9-DCAB-3A6D-0B5E-51D0D8440729}"/>
          </ac:picMkLst>
        </pc:picChg>
        <pc:picChg chg="add del mod">
          <ac:chgData name="Joefer Cosio" userId="68f89b4c7183ba1b" providerId="LiveId" clId="{CB59D3CA-7931-4021-B9FD-E8D1E3AF0243}" dt="2025-07-30T10:14:43.114" v="103" actId="478"/>
          <ac:picMkLst>
            <pc:docMk/>
            <pc:sldMk cId="710387997" sldId="314"/>
            <ac:picMk id="15" creationId="{12FE793B-37DC-37F2-23B7-20AE08261ACE}"/>
          </ac:picMkLst>
        </pc:picChg>
        <pc:picChg chg="add del mod">
          <ac:chgData name="Joefer Cosio" userId="68f89b4c7183ba1b" providerId="LiveId" clId="{CB59D3CA-7931-4021-B9FD-E8D1E3AF0243}" dt="2025-07-30T11:15:11.611" v="1105" actId="478"/>
          <ac:picMkLst>
            <pc:docMk/>
            <pc:sldMk cId="710387997" sldId="314"/>
            <ac:picMk id="43" creationId="{53E99E36-81EB-2566-ABDB-8DC013AFAA41}"/>
          </ac:picMkLst>
        </pc:picChg>
      </pc:sldChg>
      <pc:sldChg chg="addSp delSp modSp new del mod ord">
        <pc:chgData name="Joefer Cosio" userId="68f89b4c7183ba1b" providerId="LiveId" clId="{CB59D3CA-7931-4021-B9FD-E8D1E3AF0243}" dt="2025-07-30T10:59:45.898" v="256" actId="47"/>
        <pc:sldMkLst>
          <pc:docMk/>
          <pc:sldMk cId="1901048501" sldId="315"/>
        </pc:sldMkLst>
        <pc:spChg chg="add mod">
          <ac:chgData name="Joefer Cosio" userId="68f89b4c7183ba1b" providerId="LiveId" clId="{CB59D3CA-7931-4021-B9FD-E8D1E3AF0243}" dt="2025-07-30T10:59:37.101" v="252"/>
          <ac:spMkLst>
            <pc:docMk/>
            <pc:sldMk cId="1901048501" sldId="315"/>
            <ac:spMk id="3" creationId="{95D787DA-0BDF-6E32-7326-E19DA5AD6192}"/>
          </ac:spMkLst>
        </pc:spChg>
        <pc:picChg chg="add del">
          <ac:chgData name="Joefer Cosio" userId="68f89b4c7183ba1b" providerId="LiveId" clId="{CB59D3CA-7931-4021-B9FD-E8D1E3AF0243}" dt="2025-07-30T10:59:44.897" v="255" actId="21"/>
          <ac:picMkLst>
            <pc:docMk/>
            <pc:sldMk cId="1901048501" sldId="315"/>
            <ac:picMk id="5" creationId="{0F4FC25E-2327-C1FA-57F4-2BB2F9AB25E8}"/>
          </ac:picMkLst>
        </pc:picChg>
      </pc:sldChg>
      <pc:sldChg chg="addSp delSp modSp add mod ord">
        <pc:chgData name="Joefer Cosio" userId="68f89b4c7183ba1b" providerId="LiveId" clId="{CB59D3CA-7931-4021-B9FD-E8D1E3AF0243}" dt="2025-07-30T12:22:51.835" v="1120"/>
        <pc:sldMkLst>
          <pc:docMk/>
          <pc:sldMk cId="1220639328" sldId="316"/>
        </pc:sldMkLst>
        <pc:picChg chg="add mod">
          <ac:chgData name="Joefer Cosio" userId="68f89b4c7183ba1b" providerId="LiveId" clId="{CB59D3CA-7931-4021-B9FD-E8D1E3AF0243}" dt="2025-07-30T10:59:47.754" v="258"/>
          <ac:picMkLst>
            <pc:docMk/>
            <pc:sldMk cId="1220639328" sldId="316"/>
            <ac:picMk id="4" creationId="{0F4FC25E-2327-C1FA-57F4-2BB2F9AB25E8}"/>
          </ac:picMkLst>
        </pc:picChg>
        <pc:picChg chg="add del">
          <ac:chgData name="Joefer Cosio" userId="68f89b4c7183ba1b" providerId="LiveId" clId="{CB59D3CA-7931-4021-B9FD-E8D1E3AF0243}" dt="2025-07-30T10:59:48.775" v="259" actId="478"/>
          <ac:picMkLst>
            <pc:docMk/>
            <pc:sldMk cId="1220639328" sldId="316"/>
            <ac:picMk id="5" creationId="{3CCC2B75-4ED8-6CBF-E679-A4724EA8B931}"/>
          </ac:picMkLst>
        </pc:picChg>
        <pc:picChg chg="add del mod">
          <ac:chgData name="Joefer Cosio" userId="68f89b4c7183ba1b" providerId="LiveId" clId="{CB59D3CA-7931-4021-B9FD-E8D1E3AF0243}" dt="2025-07-30T11:14:56.700" v="1098" actId="478"/>
          <ac:picMkLst>
            <pc:docMk/>
            <pc:sldMk cId="1220639328" sldId="316"/>
            <ac:picMk id="6" creationId="{5B4604CB-CE37-76D9-F683-3822F10051D9}"/>
          </ac:picMkLst>
        </pc:picChg>
        <pc:picChg chg="add mod">
          <ac:chgData name="Joefer Cosio" userId="68f89b4c7183ba1b" providerId="LiveId" clId="{CB59D3CA-7931-4021-B9FD-E8D1E3AF0243}" dt="2025-07-30T11:15:07.495" v="1104" actId="14100"/>
          <ac:picMkLst>
            <pc:docMk/>
            <pc:sldMk cId="1220639328" sldId="316"/>
            <ac:picMk id="7" creationId="{056B47CF-2643-8382-DDD6-9E7F9F6AC9B8}"/>
          </ac:picMkLst>
        </pc:picChg>
      </pc:sldChg>
      <pc:sldChg chg="addSp delSp modSp add del mod">
        <pc:chgData name="Joefer Cosio" userId="68f89b4c7183ba1b" providerId="LiveId" clId="{CB59D3CA-7931-4021-B9FD-E8D1E3AF0243}" dt="2025-07-30T11:07:19.400" v="700" actId="47"/>
        <pc:sldMkLst>
          <pc:docMk/>
          <pc:sldMk cId="437335016" sldId="317"/>
        </pc:sldMkLst>
        <pc:spChg chg="mod">
          <ac:chgData name="Joefer Cosio" userId="68f89b4c7183ba1b" providerId="LiveId" clId="{CB59D3CA-7931-4021-B9FD-E8D1E3AF0243}" dt="2025-07-30T11:04:30.880" v="529" actId="20577"/>
          <ac:spMkLst>
            <pc:docMk/>
            <pc:sldMk cId="437335016" sldId="317"/>
            <ac:spMk id="2" creationId="{91166D26-DCC8-E97B-9852-EB1F0CC1A882}"/>
          </ac:spMkLst>
        </pc:spChg>
        <pc:spChg chg="add del mod">
          <ac:chgData name="Joefer Cosio" userId="68f89b4c7183ba1b" providerId="LiveId" clId="{CB59D3CA-7931-4021-B9FD-E8D1E3AF0243}" dt="2025-07-30T11:00:42.006" v="267" actId="478"/>
          <ac:spMkLst>
            <pc:docMk/>
            <pc:sldMk cId="437335016" sldId="317"/>
            <ac:spMk id="5" creationId="{FB9901C6-D859-06C7-C104-5ACE28A72A7A}"/>
          </ac:spMkLst>
        </pc:spChg>
        <pc:spChg chg="add del mod">
          <ac:chgData name="Joefer Cosio" userId="68f89b4c7183ba1b" providerId="LiveId" clId="{CB59D3CA-7931-4021-B9FD-E8D1E3AF0243}" dt="2025-07-30T11:00:44.690" v="269" actId="478"/>
          <ac:spMkLst>
            <pc:docMk/>
            <pc:sldMk cId="437335016" sldId="317"/>
            <ac:spMk id="7" creationId="{4BFD1F29-E150-E2E0-328A-E5587CE42384}"/>
          </ac:spMkLst>
        </pc:spChg>
        <pc:spChg chg="add mod">
          <ac:chgData name="Joefer Cosio" userId="68f89b4c7183ba1b" providerId="LiveId" clId="{CB59D3CA-7931-4021-B9FD-E8D1E3AF0243}" dt="2025-07-30T11:06:57.932" v="690" actId="1076"/>
          <ac:spMkLst>
            <pc:docMk/>
            <pc:sldMk cId="437335016" sldId="317"/>
            <ac:spMk id="8" creationId="{AF33B396-707D-457A-F385-7D72E5E64DA7}"/>
          </ac:spMkLst>
        </pc:spChg>
        <pc:spChg chg="add mod">
          <ac:chgData name="Joefer Cosio" userId="68f89b4c7183ba1b" providerId="LiveId" clId="{CB59D3CA-7931-4021-B9FD-E8D1E3AF0243}" dt="2025-07-30T11:07:01.576" v="693" actId="1076"/>
          <ac:spMkLst>
            <pc:docMk/>
            <pc:sldMk cId="437335016" sldId="317"/>
            <ac:spMk id="9" creationId="{E01FAFB6-F17C-C37D-C7D5-D400769FFB64}"/>
          </ac:spMkLst>
        </pc:spChg>
        <pc:spChg chg="add mod">
          <ac:chgData name="Joefer Cosio" userId="68f89b4c7183ba1b" providerId="LiveId" clId="{CB59D3CA-7931-4021-B9FD-E8D1E3AF0243}" dt="2025-07-30T11:07:03.496" v="694" actId="1076"/>
          <ac:spMkLst>
            <pc:docMk/>
            <pc:sldMk cId="437335016" sldId="317"/>
            <ac:spMk id="10" creationId="{E68DFC5C-1FF1-BD06-4E0E-0EBE0137FE14}"/>
          </ac:spMkLst>
        </pc:spChg>
        <pc:spChg chg="add mod">
          <ac:chgData name="Joefer Cosio" userId="68f89b4c7183ba1b" providerId="LiveId" clId="{CB59D3CA-7931-4021-B9FD-E8D1E3AF0243}" dt="2025-07-30T11:07:05.649" v="695" actId="1076"/>
          <ac:spMkLst>
            <pc:docMk/>
            <pc:sldMk cId="437335016" sldId="317"/>
            <ac:spMk id="11" creationId="{A8837153-9901-89A9-2140-AACB3861617A}"/>
          </ac:spMkLst>
        </pc:spChg>
        <pc:spChg chg="add mod">
          <ac:chgData name="Joefer Cosio" userId="68f89b4c7183ba1b" providerId="LiveId" clId="{CB59D3CA-7931-4021-B9FD-E8D1E3AF0243}" dt="2025-07-30T11:07:07.179" v="696" actId="1076"/>
          <ac:spMkLst>
            <pc:docMk/>
            <pc:sldMk cId="437335016" sldId="317"/>
            <ac:spMk id="12" creationId="{FA7D5223-7B1A-C515-8A68-122070DC98F6}"/>
          </ac:spMkLst>
        </pc:spChg>
        <pc:spChg chg="add mod">
          <ac:chgData name="Joefer Cosio" userId="68f89b4c7183ba1b" providerId="LiveId" clId="{CB59D3CA-7931-4021-B9FD-E8D1E3AF0243}" dt="2025-07-30T11:07:10.216" v="697" actId="1076"/>
          <ac:spMkLst>
            <pc:docMk/>
            <pc:sldMk cId="437335016" sldId="317"/>
            <ac:spMk id="13" creationId="{6AC8EEAA-5A39-948B-70A6-489D138F19BD}"/>
          </ac:spMkLst>
        </pc:spChg>
        <pc:spChg chg="add mod">
          <ac:chgData name="Joefer Cosio" userId="68f89b4c7183ba1b" providerId="LiveId" clId="{CB59D3CA-7931-4021-B9FD-E8D1E3AF0243}" dt="2025-07-30T11:07:12.181" v="698" actId="1076"/>
          <ac:spMkLst>
            <pc:docMk/>
            <pc:sldMk cId="437335016" sldId="317"/>
            <ac:spMk id="14" creationId="{CB76D25F-C6F6-F31B-1522-E1AEAF185CA7}"/>
          </ac:spMkLst>
        </pc:spChg>
        <pc:spChg chg="add mod">
          <ac:chgData name="Joefer Cosio" userId="68f89b4c7183ba1b" providerId="LiveId" clId="{CB59D3CA-7931-4021-B9FD-E8D1E3AF0243}" dt="2025-07-30T11:07:13.539" v="699" actId="1076"/>
          <ac:spMkLst>
            <pc:docMk/>
            <pc:sldMk cId="437335016" sldId="317"/>
            <ac:spMk id="15" creationId="{5D51D6F6-5128-F663-3939-6446E08BB210}"/>
          </ac:spMkLst>
        </pc:spChg>
        <pc:spChg chg="add mod">
          <ac:chgData name="Joefer Cosio" userId="68f89b4c7183ba1b" providerId="LiveId" clId="{CB59D3CA-7931-4021-B9FD-E8D1E3AF0243}" dt="2025-07-30T11:06:47.057" v="688" actId="14100"/>
          <ac:spMkLst>
            <pc:docMk/>
            <pc:sldMk cId="437335016" sldId="317"/>
            <ac:spMk id="16" creationId="{309B201E-08E9-DD18-8D3B-DF8D5C025F31}"/>
          </ac:spMkLst>
        </pc:spChg>
        <pc:spChg chg="del">
          <ac:chgData name="Joefer Cosio" userId="68f89b4c7183ba1b" providerId="LiveId" clId="{CB59D3CA-7931-4021-B9FD-E8D1E3AF0243}" dt="2025-07-30T11:00:40.991" v="266" actId="478"/>
          <ac:spMkLst>
            <pc:docMk/>
            <pc:sldMk cId="437335016" sldId="317"/>
            <ac:spMk id="56" creationId="{816268E3-7993-42E2-95A4-75960D5DD039}"/>
          </ac:spMkLst>
        </pc:spChg>
        <pc:spChg chg="del">
          <ac:chgData name="Joefer Cosio" userId="68f89b4c7183ba1b" providerId="LiveId" clId="{CB59D3CA-7931-4021-B9FD-E8D1E3AF0243}" dt="2025-07-30T11:00:43.498" v="268" actId="478"/>
          <ac:spMkLst>
            <pc:docMk/>
            <pc:sldMk cId="437335016" sldId="317"/>
            <ac:spMk id="57" creationId="{652788B2-852D-4F5C-8757-3FB1168B61B1}"/>
          </ac:spMkLst>
        </pc:spChg>
        <pc:spChg chg="del mod">
          <ac:chgData name="Joefer Cosio" userId="68f89b4c7183ba1b" providerId="LiveId" clId="{CB59D3CA-7931-4021-B9FD-E8D1E3AF0243}" dt="2025-07-30T11:01:17.193" v="286" actId="478"/>
          <ac:spMkLst>
            <pc:docMk/>
            <pc:sldMk cId="437335016" sldId="317"/>
            <ac:spMk id="58" creationId="{53C76559-2FFC-EDAC-F309-654348294365}"/>
          </ac:spMkLst>
        </pc:spChg>
        <pc:spChg chg="del mod">
          <ac:chgData name="Joefer Cosio" userId="68f89b4c7183ba1b" providerId="LiveId" clId="{CB59D3CA-7931-4021-B9FD-E8D1E3AF0243}" dt="2025-07-30T11:01:16.312" v="284" actId="478"/>
          <ac:spMkLst>
            <pc:docMk/>
            <pc:sldMk cId="437335016" sldId="317"/>
            <ac:spMk id="59" creationId="{0E7633DA-3036-3A9C-A191-9B42903240BB}"/>
          </ac:spMkLst>
        </pc:spChg>
        <pc:spChg chg="del mod">
          <ac:chgData name="Joefer Cosio" userId="68f89b4c7183ba1b" providerId="LiveId" clId="{CB59D3CA-7931-4021-B9FD-E8D1E3AF0243}" dt="2025-07-30T11:01:16.010" v="283" actId="478"/>
          <ac:spMkLst>
            <pc:docMk/>
            <pc:sldMk cId="437335016" sldId="317"/>
            <ac:spMk id="60" creationId="{7F56089E-F5D5-D0C6-667C-0547F0C3B4DA}"/>
          </ac:spMkLst>
        </pc:spChg>
        <pc:spChg chg="del mod">
          <ac:chgData name="Joefer Cosio" userId="68f89b4c7183ba1b" providerId="LiveId" clId="{CB59D3CA-7931-4021-B9FD-E8D1E3AF0243}" dt="2025-07-30T11:01:16.901" v="285" actId="478"/>
          <ac:spMkLst>
            <pc:docMk/>
            <pc:sldMk cId="437335016" sldId="317"/>
            <ac:spMk id="61" creationId="{26C8C9F9-4048-A8DF-9A2D-15A87C72C7A3}"/>
          </ac:spMkLst>
        </pc:spChg>
        <pc:spChg chg="mod">
          <ac:chgData name="Joefer Cosio" userId="68f89b4c7183ba1b" providerId="LiveId" clId="{CB59D3CA-7931-4021-B9FD-E8D1E3AF0243}" dt="2025-07-30T11:06:56.200" v="689" actId="1076"/>
          <ac:spMkLst>
            <pc:docMk/>
            <pc:sldMk cId="437335016" sldId="317"/>
            <ac:spMk id="62" creationId="{8F041647-5DE0-FD09-1286-A7CC6414DA46}"/>
          </ac:spMkLst>
        </pc:spChg>
      </pc:sldChg>
      <pc:sldMasterChg chg="delSldLayout">
        <pc:chgData name="Joefer Cosio" userId="68f89b4c7183ba1b" providerId="LiveId" clId="{CB59D3CA-7931-4021-B9FD-E8D1E3AF0243}" dt="2025-07-30T10:59:45.898" v="256" actId="47"/>
        <pc:sldMasterMkLst>
          <pc:docMk/>
          <pc:sldMasterMk cId="0" sldId="2147483660"/>
        </pc:sldMasterMkLst>
        <pc:sldLayoutChg chg="del">
          <pc:chgData name="Joefer Cosio" userId="68f89b4c7183ba1b" providerId="LiveId" clId="{CB59D3CA-7931-4021-B9FD-E8D1E3AF0243}" dt="2025-07-30T10:59:45.898" v="256" actId="47"/>
          <pc:sldLayoutMkLst>
            <pc:docMk/>
            <pc:sldMasterMk cId="0" sldId="2147483660"/>
            <pc:sldLayoutMk cId="0" sldId="2147483649"/>
          </pc:sldLayoutMkLst>
        </pc:sldLayoutChg>
      </pc:sldMasterChg>
    </pc:docChg>
  </pc:docChgLst>
  <pc:docChgLst>
    <pc:chgData name="Guest User" providerId="Windows Live" clId="Web-{72A05758-EFB2-031B-785D-34018E8FCE4B}"/>
    <pc:docChg chg="modSld modSection">
      <pc:chgData name="Guest User" userId="" providerId="Windows Live" clId="Web-{72A05758-EFB2-031B-785D-34018E8FCE4B}" dt="2025-07-29T18:19:21.601" v="29" actId="20577"/>
      <pc:docMkLst>
        <pc:docMk/>
      </pc:docMkLst>
      <pc:sldChg chg="modSp">
        <pc:chgData name="Guest User" userId="" providerId="Windows Live" clId="Web-{72A05758-EFB2-031B-785D-34018E8FCE4B}" dt="2025-07-29T18:19:21.601" v="29" actId="20577"/>
        <pc:sldMkLst>
          <pc:docMk/>
          <pc:sldMk cId="0" sldId="258"/>
        </pc:sldMkLst>
        <pc:spChg chg="mod">
          <ac:chgData name="Guest User" userId="" providerId="Windows Live" clId="Web-{72A05758-EFB2-031B-785D-34018E8FCE4B}" dt="2025-07-29T18:19:21.601" v="29" actId="20577"/>
          <ac:spMkLst>
            <pc:docMk/>
            <pc:sldMk cId="0" sldId="258"/>
            <ac:spMk id="1033" creationId="{78661C38-DF1F-D232-E89F-0754CCE1D81F}"/>
          </ac:spMkLst>
        </pc:spChg>
      </pc:sldChg>
      <pc:sldChg chg="modSp">
        <pc:chgData name="Guest User" userId="" providerId="Windows Live" clId="Web-{72A05758-EFB2-031B-785D-34018E8FCE4B}" dt="2025-07-29T17:50:24.495" v="21" actId="20577"/>
        <pc:sldMkLst>
          <pc:docMk/>
          <pc:sldMk cId="142128754" sldId="298"/>
        </pc:sldMkLst>
        <pc:spChg chg="mod">
          <ac:chgData name="Guest User" userId="" providerId="Windows Live" clId="Web-{72A05758-EFB2-031B-785D-34018E8FCE4B}" dt="2025-07-29T17:50:24.495" v="21" actId="20577"/>
          <ac:spMkLst>
            <pc:docMk/>
            <pc:sldMk cId="142128754" sldId="298"/>
            <ac:spMk id="11" creationId="{B19B8BA4-3697-976F-F279-A3C80CF6953E}"/>
          </ac:spMkLst>
        </pc:spChg>
      </pc:sldChg>
    </pc:docChg>
  </pc:docChgLst>
  <pc:docChgLst>
    <pc:chgData name="Joefer Cosio" userId="68f89b4c7183ba1b" providerId="LiveId" clId="{ED815BE8-753F-4D08-9B98-A961034E9B4D}"/>
    <pc:docChg chg="undo redo custSel addSld delSld modSld sldOrd delMainMaster addSection modSection">
      <pc:chgData name="Joefer Cosio" userId="68f89b4c7183ba1b" providerId="LiveId" clId="{ED815BE8-753F-4D08-9B98-A961034E9B4D}" dt="2025-07-29T23:43:36.981" v="5921" actId="20577"/>
      <pc:docMkLst>
        <pc:docMk/>
      </pc:docMkLst>
      <pc:sldChg chg="modNotesTx">
        <pc:chgData name="Joefer Cosio" userId="68f89b4c7183ba1b" providerId="LiveId" clId="{ED815BE8-753F-4D08-9B98-A961034E9B4D}" dt="2025-07-29T23:40:10.306" v="5302" actId="20577"/>
        <pc:sldMkLst>
          <pc:docMk/>
          <pc:sldMk cId="0" sldId="256"/>
        </pc:sldMkLst>
      </pc:sldChg>
      <pc:sldChg chg="del">
        <pc:chgData name="Joefer Cosio" userId="68f89b4c7183ba1b" providerId="LiveId" clId="{ED815BE8-753F-4D08-9B98-A961034E9B4D}" dt="2025-07-29T16:05:06.461" v="582" actId="47"/>
        <pc:sldMkLst>
          <pc:docMk/>
          <pc:sldMk cId="0" sldId="257"/>
        </pc:sldMkLst>
      </pc:sldChg>
      <pc:sldChg chg="addSp delSp modSp mod modNotesTx">
        <pc:chgData name="Joefer Cosio" userId="68f89b4c7183ba1b" providerId="LiveId" clId="{ED815BE8-753F-4D08-9B98-A961034E9B4D}" dt="2025-07-29T23:40:30.161" v="5370" actId="20577"/>
        <pc:sldMkLst>
          <pc:docMk/>
          <pc:sldMk cId="0" sldId="258"/>
        </pc:sldMkLst>
        <pc:spChg chg="mod">
          <ac:chgData name="Joefer Cosio" userId="68f89b4c7183ba1b" providerId="LiveId" clId="{ED815BE8-753F-4D08-9B98-A961034E9B4D}" dt="2025-07-29T17:39:41" v="2613"/>
          <ac:spMkLst>
            <pc:docMk/>
            <pc:sldMk cId="0" sldId="258"/>
            <ac:spMk id="7" creationId="{0158054D-5FA2-2DB6-0CBF-399F761E47CE}"/>
          </ac:spMkLst>
        </pc:spChg>
        <pc:spChg chg="mod">
          <ac:chgData name="Joefer Cosio" userId="68f89b4c7183ba1b" providerId="LiveId" clId="{ED815BE8-753F-4D08-9B98-A961034E9B4D}" dt="2025-07-29T17:39:41" v="2613"/>
          <ac:spMkLst>
            <pc:docMk/>
            <pc:sldMk cId="0" sldId="258"/>
            <ac:spMk id="8" creationId="{3C4BD0D4-958A-85F2-4643-2CD81B547035}"/>
          </ac:spMkLst>
        </pc:spChg>
        <pc:spChg chg="mod">
          <ac:chgData name="Joefer Cosio" userId="68f89b4c7183ba1b" providerId="LiveId" clId="{ED815BE8-753F-4D08-9B98-A961034E9B4D}" dt="2025-07-29T17:39:41" v="2613"/>
          <ac:spMkLst>
            <pc:docMk/>
            <pc:sldMk cId="0" sldId="258"/>
            <ac:spMk id="9" creationId="{1A3B9D93-7221-9959-3430-9B223C5DD451}"/>
          </ac:spMkLst>
        </pc:spChg>
        <pc:spChg chg="add mod">
          <ac:chgData name="Joefer Cosio" userId="68f89b4c7183ba1b" providerId="LiveId" clId="{ED815BE8-753F-4D08-9B98-A961034E9B4D}" dt="2025-07-29T17:48:10.893" v="2916" actId="1076"/>
          <ac:spMkLst>
            <pc:docMk/>
            <pc:sldMk cId="0" sldId="258"/>
            <ac:spMk id="10" creationId="{771C59CB-A685-9D7C-03DF-CAEBEF34817F}"/>
          </ac:spMkLst>
        </pc:spChg>
        <pc:spChg chg="mod">
          <ac:chgData name="Joefer Cosio" userId="68f89b4c7183ba1b" providerId="LiveId" clId="{ED815BE8-753F-4D08-9B98-A961034E9B4D}" dt="2025-07-29T17:39:41" v="2613"/>
          <ac:spMkLst>
            <pc:docMk/>
            <pc:sldMk cId="0" sldId="258"/>
            <ac:spMk id="12" creationId="{70427C0A-E609-26F3-B3CD-9612F79D7456}"/>
          </ac:spMkLst>
        </pc:spChg>
        <pc:spChg chg="mod">
          <ac:chgData name="Joefer Cosio" userId="68f89b4c7183ba1b" providerId="LiveId" clId="{ED815BE8-753F-4D08-9B98-A961034E9B4D}" dt="2025-07-29T17:39:41" v="2613"/>
          <ac:spMkLst>
            <pc:docMk/>
            <pc:sldMk cId="0" sldId="258"/>
            <ac:spMk id="13" creationId="{BD7B0543-F2F9-5C70-C082-AFD652A2001F}"/>
          </ac:spMkLst>
        </pc:spChg>
        <pc:spChg chg="mod">
          <ac:chgData name="Joefer Cosio" userId="68f89b4c7183ba1b" providerId="LiveId" clId="{ED815BE8-753F-4D08-9B98-A961034E9B4D}" dt="2025-07-29T17:39:41" v="2613"/>
          <ac:spMkLst>
            <pc:docMk/>
            <pc:sldMk cId="0" sldId="258"/>
            <ac:spMk id="17" creationId="{276E832F-0FC2-7576-7DE5-7A97F8DD7EFB}"/>
          </ac:spMkLst>
        </pc:spChg>
        <pc:spChg chg="mod">
          <ac:chgData name="Joefer Cosio" userId="68f89b4c7183ba1b" providerId="LiveId" clId="{ED815BE8-753F-4D08-9B98-A961034E9B4D}" dt="2025-07-29T17:39:41" v="2613"/>
          <ac:spMkLst>
            <pc:docMk/>
            <pc:sldMk cId="0" sldId="258"/>
            <ac:spMk id="20" creationId="{D77BDF9D-E78E-6893-003C-811937D4E067}"/>
          </ac:spMkLst>
        </pc:spChg>
        <pc:spChg chg="mod">
          <ac:chgData name="Joefer Cosio" userId="68f89b4c7183ba1b" providerId="LiveId" clId="{ED815BE8-753F-4D08-9B98-A961034E9B4D}" dt="2025-07-29T17:39:41" v="2613"/>
          <ac:spMkLst>
            <pc:docMk/>
            <pc:sldMk cId="0" sldId="258"/>
            <ac:spMk id="21" creationId="{1C1BC0F7-1C5D-E9A0-86B2-F1B14769A670}"/>
          </ac:spMkLst>
        </pc:spChg>
        <pc:spChg chg="mod">
          <ac:chgData name="Joefer Cosio" userId="68f89b4c7183ba1b" providerId="LiveId" clId="{ED815BE8-753F-4D08-9B98-A961034E9B4D}" dt="2025-07-29T17:39:41" v="2613"/>
          <ac:spMkLst>
            <pc:docMk/>
            <pc:sldMk cId="0" sldId="258"/>
            <ac:spMk id="22" creationId="{2A9B0E12-FD12-F470-51FB-0CAE5AF6E8DB}"/>
          </ac:spMkLst>
        </pc:spChg>
        <pc:spChg chg="add mod">
          <ac:chgData name="Joefer Cosio" userId="68f89b4c7183ba1b" providerId="LiveId" clId="{ED815BE8-753F-4D08-9B98-A961034E9B4D}" dt="2025-07-29T17:45:40.859" v="2903" actId="27636"/>
          <ac:spMkLst>
            <pc:docMk/>
            <pc:sldMk cId="0" sldId="258"/>
            <ac:spMk id="23" creationId="{3BC9F1B7-F0B0-61FB-6360-3ECFCF78B362}"/>
          </ac:spMkLst>
        </pc:spChg>
        <pc:spChg chg="add del mod">
          <ac:chgData name="Joefer Cosio" userId="68f89b4c7183ba1b" providerId="LiveId" clId="{ED815BE8-753F-4D08-9B98-A961034E9B4D}" dt="2025-07-29T17:42:29.660" v="2659" actId="478"/>
          <ac:spMkLst>
            <pc:docMk/>
            <pc:sldMk cId="0" sldId="258"/>
            <ac:spMk id="24" creationId="{7A673678-292A-E19D-264B-B49B64AF10BC}"/>
          </ac:spMkLst>
        </pc:spChg>
        <pc:spChg chg="add mod">
          <ac:chgData name="Joefer Cosio" userId="68f89b4c7183ba1b" providerId="LiveId" clId="{ED815BE8-753F-4D08-9B98-A961034E9B4D}" dt="2025-07-29T17:47:15.127" v="2910" actId="693"/>
          <ac:spMkLst>
            <pc:docMk/>
            <pc:sldMk cId="0" sldId="258"/>
            <ac:spMk id="25" creationId="{69563DD9-F506-D9E0-C898-159725EED76F}"/>
          </ac:spMkLst>
        </pc:spChg>
        <pc:spChg chg="add mod">
          <ac:chgData name="Joefer Cosio" userId="68f89b4c7183ba1b" providerId="LiveId" clId="{ED815BE8-753F-4D08-9B98-A961034E9B4D}" dt="2025-07-29T17:48:34.060" v="2918" actId="1076"/>
          <ac:spMkLst>
            <pc:docMk/>
            <pc:sldMk cId="0" sldId="258"/>
            <ac:spMk id="26" creationId="{996372D2-62D9-603E-9A60-0ABF480ABF35}"/>
          </ac:spMkLst>
        </pc:spChg>
        <pc:spChg chg="add mod">
          <ac:chgData name="Joefer Cosio" userId="68f89b4c7183ba1b" providerId="LiveId" clId="{ED815BE8-753F-4D08-9B98-A961034E9B4D}" dt="2025-07-29T17:47:44.484" v="2914" actId="693"/>
          <ac:spMkLst>
            <pc:docMk/>
            <pc:sldMk cId="0" sldId="258"/>
            <ac:spMk id="27" creationId="{A4252EBF-419A-815F-E774-2D54942D5341}"/>
          </ac:spMkLst>
        </pc:spChg>
        <pc:spChg chg="add mod">
          <ac:chgData name="Joefer Cosio" userId="68f89b4c7183ba1b" providerId="LiveId" clId="{ED815BE8-753F-4D08-9B98-A961034E9B4D}" dt="2025-07-29T17:49:16.346" v="2930" actId="1076"/>
          <ac:spMkLst>
            <pc:docMk/>
            <pc:sldMk cId="0" sldId="258"/>
            <ac:spMk id="28" creationId="{600FE297-754B-3674-998B-4F636E43D8FA}"/>
          </ac:spMkLst>
        </pc:spChg>
        <pc:spChg chg="del">
          <ac:chgData name="Joefer Cosio" userId="68f89b4c7183ba1b" providerId="LiveId" clId="{ED815BE8-753F-4D08-9B98-A961034E9B4D}" dt="2025-07-29T17:39:26.633" v="2608" actId="21"/>
          <ac:spMkLst>
            <pc:docMk/>
            <pc:sldMk cId="0" sldId="258"/>
            <ac:spMk id="33" creationId="{771C59CB-A685-9D7C-03DF-CAEBEF34817F}"/>
          </ac:spMkLst>
        </pc:spChg>
        <pc:spChg chg="mod">
          <ac:chgData name="Joefer Cosio" userId="68f89b4c7183ba1b" providerId="LiveId" clId="{ED815BE8-753F-4D08-9B98-A961034E9B4D}" dt="2025-07-29T17:41:07.255" v="2617" actId="20577"/>
          <ac:spMkLst>
            <pc:docMk/>
            <pc:sldMk cId="0" sldId="258"/>
            <ac:spMk id="1033" creationId="{78661C38-DF1F-D232-E89F-0754CCE1D81F}"/>
          </ac:spMkLst>
        </pc:spChg>
        <pc:spChg chg="mod topLvl">
          <ac:chgData name="Joefer Cosio" userId="68f89b4c7183ba1b" providerId="LiveId" clId="{ED815BE8-753F-4D08-9B98-A961034E9B4D}" dt="2025-07-29T17:38:47.818" v="2606" actId="6549"/>
          <ac:spMkLst>
            <pc:docMk/>
            <pc:sldMk cId="0" sldId="258"/>
            <ac:spMk id="1057" creationId="{95B4471B-E3DA-FA34-C87E-C1930026D733}"/>
          </ac:spMkLst>
        </pc:spChg>
        <pc:spChg chg="mod topLvl">
          <ac:chgData name="Joefer Cosio" userId="68f89b4c7183ba1b" providerId="LiveId" clId="{ED815BE8-753F-4D08-9B98-A961034E9B4D}" dt="2025-07-29T17:26:17.392" v="2392" actId="1035"/>
          <ac:spMkLst>
            <pc:docMk/>
            <pc:sldMk cId="0" sldId="258"/>
            <ac:spMk id="1062" creationId="{2AD7AC35-C758-7442-3AD2-2A3B42411F83}"/>
          </ac:spMkLst>
        </pc:spChg>
        <pc:spChg chg="mod topLvl">
          <ac:chgData name="Joefer Cosio" userId="68f89b4c7183ba1b" providerId="LiveId" clId="{ED815BE8-753F-4D08-9B98-A961034E9B4D}" dt="2025-07-29T17:26:17.392" v="2392" actId="1035"/>
          <ac:spMkLst>
            <pc:docMk/>
            <pc:sldMk cId="0" sldId="258"/>
            <ac:spMk id="1065" creationId="{C0E43D00-A671-A9B4-23D6-521A13337FB3}"/>
          </ac:spMkLst>
        </pc:spChg>
        <pc:spChg chg="mod topLvl">
          <ac:chgData name="Joefer Cosio" userId="68f89b4c7183ba1b" providerId="LiveId" clId="{ED815BE8-753F-4D08-9B98-A961034E9B4D}" dt="2025-07-29T17:26:17.392" v="2392" actId="1035"/>
          <ac:spMkLst>
            <pc:docMk/>
            <pc:sldMk cId="0" sldId="258"/>
            <ac:spMk id="1081" creationId="{00C60E96-8F2D-21D7-A855-11892E2297BC}"/>
          </ac:spMkLst>
        </pc:spChg>
        <pc:spChg chg="mod topLvl">
          <ac:chgData name="Joefer Cosio" userId="68f89b4c7183ba1b" providerId="LiveId" clId="{ED815BE8-753F-4D08-9B98-A961034E9B4D}" dt="2025-07-29T17:26:17.392" v="2392" actId="1035"/>
          <ac:spMkLst>
            <pc:docMk/>
            <pc:sldMk cId="0" sldId="258"/>
            <ac:spMk id="1082" creationId="{3E2811B6-79DB-5F75-F990-67BC08EB36E8}"/>
          </ac:spMkLst>
        </pc:spChg>
        <pc:spChg chg="mod topLvl">
          <ac:chgData name="Joefer Cosio" userId="68f89b4c7183ba1b" providerId="LiveId" clId="{ED815BE8-753F-4D08-9B98-A961034E9B4D}" dt="2025-07-29T17:26:17.392" v="2392" actId="1035"/>
          <ac:spMkLst>
            <pc:docMk/>
            <pc:sldMk cId="0" sldId="258"/>
            <ac:spMk id="1083" creationId="{811F9399-76F3-6554-FE30-B930CB2BF902}"/>
          </ac:spMkLst>
        </pc:spChg>
        <pc:spChg chg="del mod topLvl">
          <ac:chgData name="Joefer Cosio" userId="68f89b4c7183ba1b" providerId="LiveId" clId="{ED815BE8-753F-4D08-9B98-A961034E9B4D}" dt="2025-07-29T17:38:47.391" v="2605" actId="478"/>
          <ac:spMkLst>
            <pc:docMk/>
            <pc:sldMk cId="0" sldId="258"/>
            <ac:spMk id="1084" creationId="{4802B0DC-A5BA-4778-4EB9-393775837C4C}"/>
          </ac:spMkLst>
        </pc:spChg>
        <pc:grpChg chg="del">
          <ac:chgData name="Joefer Cosio" userId="68f89b4c7183ba1b" providerId="LiveId" clId="{ED815BE8-753F-4D08-9B98-A961034E9B4D}" dt="2025-07-29T17:38:48.942" v="2607" actId="478"/>
          <ac:grpSpMkLst>
            <pc:docMk/>
            <pc:sldMk cId="0" sldId="258"/>
            <ac:grpSpMk id="5" creationId="{E77EF98E-F7F6-EE63-4B3B-59D236AEBDFD}"/>
          </ac:grpSpMkLst>
        </pc:grpChg>
        <pc:grpChg chg="del">
          <ac:chgData name="Joefer Cosio" userId="68f89b4c7183ba1b" providerId="LiveId" clId="{ED815BE8-753F-4D08-9B98-A961034E9B4D}" dt="2025-07-29T17:39:26.633" v="2608" actId="21"/>
          <ac:grpSpMkLst>
            <pc:docMk/>
            <pc:sldMk cId="0" sldId="258"/>
            <ac:grpSpMk id="64" creationId="{A158B401-E970-5BAE-8663-75BF7C45FC83}"/>
          </ac:grpSpMkLst>
        </pc:grpChg>
        <pc:grpChg chg="del">
          <ac:chgData name="Joefer Cosio" userId="68f89b4c7183ba1b" providerId="LiveId" clId="{ED815BE8-753F-4D08-9B98-A961034E9B4D}" dt="2025-07-29T17:39:26.633" v="2608" actId="21"/>
          <ac:grpSpMkLst>
            <pc:docMk/>
            <pc:sldMk cId="0" sldId="258"/>
            <ac:grpSpMk id="93" creationId="{3E9CA14C-3909-996C-48E8-604834E58CD7}"/>
          </ac:grpSpMkLst>
        </pc:grpChg>
        <pc:grpChg chg="del">
          <ac:chgData name="Joefer Cosio" userId="68f89b4c7183ba1b" providerId="LiveId" clId="{ED815BE8-753F-4D08-9B98-A961034E9B4D}" dt="2025-07-29T17:39:26.633" v="2608" actId="21"/>
          <ac:grpSpMkLst>
            <pc:docMk/>
            <pc:sldMk cId="0" sldId="258"/>
            <ac:grpSpMk id="94" creationId="{1821A00D-1877-14BA-9014-881D02DD5A8C}"/>
          </ac:grpSpMkLst>
        </pc:grpChg>
        <pc:grpChg chg="del">
          <ac:chgData name="Joefer Cosio" userId="68f89b4c7183ba1b" providerId="LiveId" clId="{ED815BE8-753F-4D08-9B98-A961034E9B4D}" dt="2025-07-29T17:39:26.633" v="2608" actId="21"/>
          <ac:grpSpMkLst>
            <pc:docMk/>
            <pc:sldMk cId="0" sldId="258"/>
            <ac:grpSpMk id="95" creationId="{A66AD549-6404-368E-8622-1D25D29ACDF7}"/>
          </ac:grpSpMkLst>
        </pc:grpChg>
        <pc:picChg chg="mod topLvl">
          <ac:chgData name="Joefer Cosio" userId="68f89b4c7183ba1b" providerId="LiveId" clId="{ED815BE8-753F-4D08-9B98-A961034E9B4D}" dt="2025-07-29T17:26:17.392" v="2392" actId="1035"/>
          <ac:picMkLst>
            <pc:docMk/>
            <pc:sldMk cId="0" sldId="258"/>
            <ac:picMk id="1043" creationId="{C04FA12B-48BD-8410-CDE4-7334B067E0E3}"/>
          </ac:picMkLst>
        </pc:picChg>
        <pc:picChg chg="mod topLvl">
          <ac:chgData name="Joefer Cosio" userId="68f89b4c7183ba1b" providerId="LiveId" clId="{ED815BE8-753F-4D08-9B98-A961034E9B4D}" dt="2025-07-29T17:03:35.543" v="1892" actId="164"/>
          <ac:picMkLst>
            <pc:docMk/>
            <pc:sldMk cId="0" sldId="258"/>
            <ac:picMk id="1049" creationId="{512B1787-180D-5BB6-AC7A-F82DE9BF7035}"/>
          </ac:picMkLst>
        </pc:picChg>
        <pc:picChg chg="mod">
          <ac:chgData name="Joefer Cosio" userId="68f89b4c7183ba1b" providerId="LiveId" clId="{ED815BE8-753F-4D08-9B98-A961034E9B4D}" dt="2025-07-29T17:26:17.392" v="2392" actId="1035"/>
          <ac:picMkLst>
            <pc:docMk/>
            <pc:sldMk cId="0" sldId="258"/>
            <ac:picMk id="1053" creationId="{206BF90D-945A-37B3-675F-A77D9623E857}"/>
          </ac:picMkLst>
        </pc:picChg>
        <pc:picChg chg="mod">
          <ac:chgData name="Joefer Cosio" userId="68f89b4c7183ba1b" providerId="LiveId" clId="{ED815BE8-753F-4D08-9B98-A961034E9B4D}" dt="2025-07-29T17:26:17.392" v="2392" actId="1035"/>
          <ac:picMkLst>
            <pc:docMk/>
            <pc:sldMk cId="0" sldId="258"/>
            <ac:picMk id="1077" creationId="{B6A02C41-2BD4-D7CF-FF0F-0DDA5EF4B6C8}"/>
          </ac:picMkLst>
        </pc:picChg>
        <pc:picChg chg="mod topLvl">
          <ac:chgData name="Joefer Cosio" userId="68f89b4c7183ba1b" providerId="LiveId" clId="{ED815BE8-753F-4D08-9B98-A961034E9B4D}" dt="2025-07-29T17:03:35.543" v="1892" actId="164"/>
          <ac:picMkLst>
            <pc:docMk/>
            <pc:sldMk cId="0" sldId="258"/>
            <ac:picMk id="1079" creationId="{6BA39AA3-95AD-F9F3-6ADE-4B3E0C083943}"/>
          </ac:picMkLst>
        </pc:picChg>
      </pc:sldChg>
      <pc:sldChg chg="del">
        <pc:chgData name="Joefer Cosio" userId="68f89b4c7183ba1b" providerId="LiveId" clId="{ED815BE8-753F-4D08-9B98-A961034E9B4D}" dt="2025-07-29T16:31:02.015" v="1321" actId="47"/>
        <pc:sldMkLst>
          <pc:docMk/>
          <pc:sldMk cId="0" sldId="259"/>
        </pc:sldMkLst>
      </pc:sldChg>
      <pc:sldChg chg="del">
        <pc:chgData name="Joefer Cosio" userId="68f89b4c7183ba1b" providerId="LiveId" clId="{ED815BE8-753F-4D08-9B98-A961034E9B4D}" dt="2025-07-29T16:31:02.707" v="1322" actId="47"/>
        <pc:sldMkLst>
          <pc:docMk/>
          <pc:sldMk cId="0" sldId="260"/>
        </pc:sldMkLst>
      </pc:sldChg>
      <pc:sldChg chg="del">
        <pc:chgData name="Joefer Cosio" userId="68f89b4c7183ba1b" providerId="LiveId" clId="{ED815BE8-753F-4D08-9B98-A961034E9B4D}" dt="2025-07-29T16:31:03.466" v="1323" actId="47"/>
        <pc:sldMkLst>
          <pc:docMk/>
          <pc:sldMk cId="0" sldId="261"/>
        </pc:sldMkLst>
      </pc:sldChg>
      <pc:sldChg chg="del">
        <pc:chgData name="Joefer Cosio" userId="68f89b4c7183ba1b" providerId="LiveId" clId="{ED815BE8-753F-4D08-9B98-A961034E9B4D}" dt="2025-07-29T16:31:04.068" v="1324" actId="47"/>
        <pc:sldMkLst>
          <pc:docMk/>
          <pc:sldMk cId="0" sldId="262"/>
        </pc:sldMkLst>
      </pc:sldChg>
      <pc:sldChg chg="del">
        <pc:chgData name="Joefer Cosio" userId="68f89b4c7183ba1b" providerId="LiveId" clId="{ED815BE8-753F-4D08-9B98-A961034E9B4D}" dt="2025-07-29T16:40:36.834" v="1412" actId="47"/>
        <pc:sldMkLst>
          <pc:docMk/>
          <pc:sldMk cId="0" sldId="263"/>
        </pc:sldMkLst>
      </pc:sldChg>
      <pc:sldChg chg="del">
        <pc:chgData name="Joefer Cosio" userId="68f89b4c7183ba1b" providerId="LiveId" clId="{ED815BE8-753F-4D08-9B98-A961034E9B4D}" dt="2025-07-29T16:40:36.834" v="1412" actId="47"/>
        <pc:sldMkLst>
          <pc:docMk/>
          <pc:sldMk cId="0" sldId="264"/>
        </pc:sldMkLst>
      </pc:sldChg>
      <pc:sldChg chg="del">
        <pc:chgData name="Joefer Cosio" userId="68f89b4c7183ba1b" providerId="LiveId" clId="{ED815BE8-753F-4D08-9B98-A961034E9B4D}" dt="2025-07-29T16:40:36.834" v="1412" actId="47"/>
        <pc:sldMkLst>
          <pc:docMk/>
          <pc:sldMk cId="0" sldId="265"/>
        </pc:sldMkLst>
      </pc:sldChg>
      <pc:sldChg chg="del">
        <pc:chgData name="Joefer Cosio" userId="68f89b4c7183ba1b" providerId="LiveId" clId="{ED815BE8-753F-4D08-9B98-A961034E9B4D}" dt="2025-07-29T16:40:36.834" v="1412" actId="47"/>
        <pc:sldMkLst>
          <pc:docMk/>
          <pc:sldMk cId="0" sldId="266"/>
        </pc:sldMkLst>
      </pc:sldChg>
      <pc:sldChg chg="del">
        <pc:chgData name="Joefer Cosio" userId="68f89b4c7183ba1b" providerId="LiveId" clId="{ED815BE8-753F-4D08-9B98-A961034E9B4D}" dt="2025-07-29T16:40:36.834" v="1412" actId="47"/>
        <pc:sldMkLst>
          <pc:docMk/>
          <pc:sldMk cId="0" sldId="267"/>
        </pc:sldMkLst>
      </pc:sldChg>
      <pc:sldChg chg="del">
        <pc:chgData name="Joefer Cosio" userId="68f89b4c7183ba1b" providerId="LiveId" clId="{ED815BE8-753F-4D08-9B98-A961034E9B4D}" dt="2025-07-29T16:40:36.834" v="1412" actId="47"/>
        <pc:sldMkLst>
          <pc:docMk/>
          <pc:sldMk cId="0" sldId="268"/>
        </pc:sldMkLst>
      </pc:sldChg>
      <pc:sldChg chg="del">
        <pc:chgData name="Joefer Cosio" userId="68f89b4c7183ba1b" providerId="LiveId" clId="{ED815BE8-753F-4D08-9B98-A961034E9B4D}" dt="2025-07-29T16:40:36.834" v="1412" actId="47"/>
        <pc:sldMkLst>
          <pc:docMk/>
          <pc:sldMk cId="0" sldId="269"/>
        </pc:sldMkLst>
      </pc:sldChg>
      <pc:sldChg chg="del">
        <pc:chgData name="Joefer Cosio" userId="68f89b4c7183ba1b" providerId="LiveId" clId="{ED815BE8-753F-4D08-9B98-A961034E9B4D}" dt="2025-07-29T16:40:36.834" v="1412" actId="47"/>
        <pc:sldMkLst>
          <pc:docMk/>
          <pc:sldMk cId="0" sldId="270"/>
        </pc:sldMkLst>
      </pc:sldChg>
      <pc:sldChg chg="del">
        <pc:chgData name="Joefer Cosio" userId="68f89b4c7183ba1b" providerId="LiveId" clId="{ED815BE8-753F-4D08-9B98-A961034E9B4D}" dt="2025-07-29T16:40:36.834" v="1412" actId="47"/>
        <pc:sldMkLst>
          <pc:docMk/>
          <pc:sldMk cId="0" sldId="271"/>
        </pc:sldMkLst>
      </pc:sldChg>
      <pc:sldChg chg="del">
        <pc:chgData name="Joefer Cosio" userId="68f89b4c7183ba1b" providerId="LiveId" clId="{ED815BE8-753F-4D08-9B98-A961034E9B4D}" dt="2025-07-29T16:40:36.834" v="1412" actId="47"/>
        <pc:sldMkLst>
          <pc:docMk/>
          <pc:sldMk cId="0" sldId="272"/>
        </pc:sldMkLst>
      </pc:sldChg>
      <pc:sldChg chg="del">
        <pc:chgData name="Joefer Cosio" userId="68f89b4c7183ba1b" providerId="LiveId" clId="{ED815BE8-753F-4D08-9B98-A961034E9B4D}" dt="2025-07-29T16:40:36.834" v="1412" actId="47"/>
        <pc:sldMkLst>
          <pc:docMk/>
          <pc:sldMk cId="0" sldId="273"/>
        </pc:sldMkLst>
      </pc:sldChg>
      <pc:sldChg chg="del">
        <pc:chgData name="Joefer Cosio" userId="68f89b4c7183ba1b" providerId="LiveId" clId="{ED815BE8-753F-4D08-9B98-A961034E9B4D}" dt="2025-07-29T16:40:36.834" v="1412" actId="47"/>
        <pc:sldMkLst>
          <pc:docMk/>
          <pc:sldMk cId="0" sldId="274"/>
        </pc:sldMkLst>
      </pc:sldChg>
      <pc:sldChg chg="del">
        <pc:chgData name="Joefer Cosio" userId="68f89b4c7183ba1b" providerId="LiveId" clId="{ED815BE8-753F-4D08-9B98-A961034E9B4D}" dt="2025-07-29T16:40:36.834" v="1412" actId="47"/>
        <pc:sldMkLst>
          <pc:docMk/>
          <pc:sldMk cId="0" sldId="275"/>
        </pc:sldMkLst>
      </pc:sldChg>
      <pc:sldChg chg="del">
        <pc:chgData name="Joefer Cosio" userId="68f89b4c7183ba1b" providerId="LiveId" clId="{ED815BE8-753F-4D08-9B98-A961034E9B4D}" dt="2025-07-29T16:40:36.834" v="1412" actId="47"/>
        <pc:sldMkLst>
          <pc:docMk/>
          <pc:sldMk cId="0" sldId="276"/>
        </pc:sldMkLst>
      </pc:sldChg>
      <pc:sldChg chg="del">
        <pc:chgData name="Joefer Cosio" userId="68f89b4c7183ba1b" providerId="LiveId" clId="{ED815BE8-753F-4D08-9B98-A961034E9B4D}" dt="2025-07-29T16:40:36.834" v="1412" actId="47"/>
        <pc:sldMkLst>
          <pc:docMk/>
          <pc:sldMk cId="0" sldId="277"/>
        </pc:sldMkLst>
      </pc:sldChg>
      <pc:sldChg chg="del">
        <pc:chgData name="Joefer Cosio" userId="68f89b4c7183ba1b" providerId="LiveId" clId="{ED815BE8-753F-4D08-9B98-A961034E9B4D}" dt="2025-07-29T16:40:36.834" v="1412" actId="47"/>
        <pc:sldMkLst>
          <pc:docMk/>
          <pc:sldMk cId="0" sldId="278"/>
        </pc:sldMkLst>
      </pc:sldChg>
      <pc:sldChg chg="del">
        <pc:chgData name="Joefer Cosio" userId="68f89b4c7183ba1b" providerId="LiveId" clId="{ED815BE8-753F-4D08-9B98-A961034E9B4D}" dt="2025-07-29T16:40:36.834" v="1412" actId="47"/>
        <pc:sldMkLst>
          <pc:docMk/>
          <pc:sldMk cId="0" sldId="279"/>
        </pc:sldMkLst>
      </pc:sldChg>
      <pc:sldChg chg="del">
        <pc:chgData name="Joefer Cosio" userId="68f89b4c7183ba1b" providerId="LiveId" clId="{ED815BE8-753F-4D08-9B98-A961034E9B4D}" dt="2025-07-29T16:40:36.834" v="1412" actId="47"/>
        <pc:sldMkLst>
          <pc:docMk/>
          <pc:sldMk cId="0" sldId="280"/>
        </pc:sldMkLst>
      </pc:sldChg>
      <pc:sldChg chg="del">
        <pc:chgData name="Joefer Cosio" userId="68f89b4c7183ba1b" providerId="LiveId" clId="{ED815BE8-753F-4D08-9B98-A961034E9B4D}" dt="2025-07-29T16:40:36.834" v="1412" actId="47"/>
        <pc:sldMkLst>
          <pc:docMk/>
          <pc:sldMk cId="0" sldId="281"/>
        </pc:sldMkLst>
      </pc:sldChg>
      <pc:sldChg chg="del">
        <pc:chgData name="Joefer Cosio" userId="68f89b4c7183ba1b" providerId="LiveId" clId="{ED815BE8-753F-4D08-9B98-A961034E9B4D}" dt="2025-07-29T16:40:36.834" v="1412" actId="47"/>
        <pc:sldMkLst>
          <pc:docMk/>
          <pc:sldMk cId="0" sldId="282"/>
        </pc:sldMkLst>
      </pc:sldChg>
      <pc:sldChg chg="del">
        <pc:chgData name="Joefer Cosio" userId="68f89b4c7183ba1b" providerId="LiveId" clId="{ED815BE8-753F-4D08-9B98-A961034E9B4D}" dt="2025-07-29T16:40:36.834" v="1412" actId="47"/>
        <pc:sldMkLst>
          <pc:docMk/>
          <pc:sldMk cId="0" sldId="283"/>
        </pc:sldMkLst>
      </pc:sldChg>
      <pc:sldChg chg="del">
        <pc:chgData name="Joefer Cosio" userId="68f89b4c7183ba1b" providerId="LiveId" clId="{ED815BE8-753F-4D08-9B98-A961034E9B4D}" dt="2025-07-29T16:40:36.834" v="1412" actId="47"/>
        <pc:sldMkLst>
          <pc:docMk/>
          <pc:sldMk cId="0" sldId="284"/>
        </pc:sldMkLst>
      </pc:sldChg>
      <pc:sldChg chg="del">
        <pc:chgData name="Joefer Cosio" userId="68f89b4c7183ba1b" providerId="LiveId" clId="{ED815BE8-753F-4D08-9B98-A961034E9B4D}" dt="2025-07-29T16:40:36.834" v="1412" actId="47"/>
        <pc:sldMkLst>
          <pc:docMk/>
          <pc:sldMk cId="0" sldId="285"/>
        </pc:sldMkLst>
      </pc:sldChg>
      <pc:sldChg chg="del">
        <pc:chgData name="Joefer Cosio" userId="68f89b4c7183ba1b" providerId="LiveId" clId="{ED815BE8-753F-4D08-9B98-A961034E9B4D}" dt="2025-07-29T16:40:36.834" v="1412" actId="47"/>
        <pc:sldMkLst>
          <pc:docMk/>
          <pc:sldMk cId="0" sldId="286"/>
        </pc:sldMkLst>
      </pc:sldChg>
      <pc:sldChg chg="add del">
        <pc:chgData name="Joefer Cosio" userId="68f89b4c7183ba1b" providerId="LiveId" clId="{ED815BE8-753F-4D08-9B98-A961034E9B4D}" dt="2025-07-29T16:40:36.834" v="1412" actId="47"/>
        <pc:sldMkLst>
          <pc:docMk/>
          <pc:sldMk cId="0" sldId="287"/>
        </pc:sldMkLst>
      </pc:sldChg>
      <pc:sldChg chg="add del setBg modNotes">
        <pc:chgData name="Joefer Cosio" userId="68f89b4c7183ba1b" providerId="LiveId" clId="{ED815BE8-753F-4D08-9B98-A961034E9B4D}" dt="2025-07-29T16:07:40.011" v="626"/>
        <pc:sldMkLst>
          <pc:docMk/>
          <pc:sldMk cId="1842950770" sldId="287"/>
        </pc:sldMkLst>
      </pc:sldChg>
      <pc:sldChg chg="del">
        <pc:chgData name="Joefer Cosio" userId="68f89b4c7183ba1b" providerId="LiveId" clId="{ED815BE8-753F-4D08-9B98-A961034E9B4D}" dt="2025-07-29T16:40:36.834" v="1412" actId="47"/>
        <pc:sldMkLst>
          <pc:docMk/>
          <pc:sldMk cId="0" sldId="288"/>
        </pc:sldMkLst>
      </pc:sldChg>
      <pc:sldChg chg="del">
        <pc:chgData name="Joefer Cosio" userId="68f89b4c7183ba1b" providerId="LiveId" clId="{ED815BE8-753F-4D08-9B98-A961034E9B4D}" dt="2025-07-29T16:40:36.834" v="1412" actId="47"/>
        <pc:sldMkLst>
          <pc:docMk/>
          <pc:sldMk cId="3862105704" sldId="297"/>
        </pc:sldMkLst>
      </pc:sldChg>
      <pc:sldChg chg="addSp delSp modSp mod modNotesTx">
        <pc:chgData name="Joefer Cosio" userId="68f89b4c7183ba1b" providerId="LiveId" clId="{ED815BE8-753F-4D08-9B98-A961034E9B4D}" dt="2025-07-29T23:41:11.302" v="5511" actId="20577"/>
        <pc:sldMkLst>
          <pc:docMk/>
          <pc:sldMk cId="142128754" sldId="298"/>
        </pc:sldMkLst>
        <pc:spChg chg="mod">
          <ac:chgData name="Joefer Cosio" userId="68f89b4c7183ba1b" providerId="LiveId" clId="{ED815BE8-753F-4D08-9B98-A961034E9B4D}" dt="2025-07-29T16:06:26.319" v="614" actId="20577"/>
          <ac:spMkLst>
            <pc:docMk/>
            <pc:sldMk cId="142128754" sldId="298"/>
            <ac:spMk id="2" creationId="{EFDBBD59-5CE7-C419-D1A7-49D6240377EC}"/>
          </ac:spMkLst>
        </pc:spChg>
        <pc:spChg chg="mod">
          <ac:chgData name="Joefer Cosio" userId="68f89b4c7183ba1b" providerId="LiveId" clId="{ED815BE8-753F-4D08-9B98-A961034E9B4D}" dt="2025-07-29T17:40:13.031" v="2614" actId="207"/>
          <ac:spMkLst>
            <pc:docMk/>
            <pc:sldMk cId="142128754" sldId="298"/>
            <ac:spMk id="4" creationId="{5B6DFCA1-44A0-150D-9D86-730758F47C1F}"/>
          </ac:spMkLst>
        </pc:spChg>
        <pc:spChg chg="mod">
          <ac:chgData name="Joefer Cosio" userId="68f89b4c7183ba1b" providerId="LiveId" clId="{ED815BE8-753F-4D08-9B98-A961034E9B4D}" dt="2025-07-29T17:40:19.082" v="2615" actId="207"/>
          <ac:spMkLst>
            <pc:docMk/>
            <pc:sldMk cId="142128754" sldId="298"/>
            <ac:spMk id="5" creationId="{C157D8AB-65B4-A01A-0C51-4BC4C9C281DE}"/>
          </ac:spMkLst>
        </pc:spChg>
        <pc:spChg chg="del mod">
          <ac:chgData name="Joefer Cosio" userId="68f89b4c7183ba1b" providerId="LiveId" clId="{ED815BE8-753F-4D08-9B98-A961034E9B4D}" dt="2025-07-29T17:33:18.473" v="2582" actId="478"/>
          <ac:spMkLst>
            <pc:docMk/>
            <pc:sldMk cId="142128754" sldId="298"/>
            <ac:spMk id="7" creationId="{2ADAA2A4-AC93-D278-2DA1-C08483C2048F}"/>
          </ac:spMkLst>
        </pc:spChg>
        <pc:spChg chg="add del mod">
          <ac:chgData name="Joefer Cosio" userId="68f89b4c7183ba1b" providerId="LiveId" clId="{ED815BE8-753F-4D08-9B98-A961034E9B4D}" dt="2025-07-29T15:40:41.160" v="320"/>
          <ac:spMkLst>
            <pc:docMk/>
            <pc:sldMk cId="142128754" sldId="298"/>
            <ac:spMk id="7" creationId="{B89CA133-C35C-DC0B-A8A8-0CF13E67046F}"/>
          </ac:spMkLst>
        </pc:spChg>
        <pc:spChg chg="mod">
          <ac:chgData name="Joefer Cosio" userId="68f89b4c7183ba1b" providerId="LiveId" clId="{ED815BE8-753F-4D08-9B98-A961034E9B4D}" dt="2025-07-29T16:06:35.615" v="615" actId="1076"/>
          <ac:spMkLst>
            <pc:docMk/>
            <pc:sldMk cId="142128754" sldId="298"/>
            <ac:spMk id="8" creationId="{FE1A6D78-E0AE-C4EC-7DC7-39500C5EF56D}"/>
          </ac:spMkLst>
        </pc:spChg>
        <pc:spChg chg="add mod">
          <ac:chgData name="Joefer Cosio" userId="68f89b4c7183ba1b" providerId="LiveId" clId="{ED815BE8-753F-4D08-9B98-A961034E9B4D}" dt="2025-07-29T17:33:01.121" v="2575" actId="1076"/>
          <ac:spMkLst>
            <pc:docMk/>
            <pc:sldMk cId="142128754" sldId="298"/>
            <ac:spMk id="9" creationId="{B1CF1335-F287-20FB-033F-546985B22CEA}"/>
          </ac:spMkLst>
        </pc:spChg>
        <pc:spChg chg="add mod">
          <ac:chgData name="Joefer Cosio" userId="68f89b4c7183ba1b" providerId="LiveId" clId="{ED815BE8-753F-4D08-9B98-A961034E9B4D}" dt="2025-07-29T15:45:10.832" v="390" actId="20577"/>
          <ac:spMkLst>
            <pc:docMk/>
            <pc:sldMk cId="142128754" sldId="298"/>
            <ac:spMk id="10" creationId="{A7BC8DDC-68C6-31D8-5F76-7C55F25A5436}"/>
          </ac:spMkLst>
        </pc:spChg>
        <pc:spChg chg="add mod">
          <ac:chgData name="Joefer Cosio" userId="68f89b4c7183ba1b" providerId="LiveId" clId="{ED815BE8-753F-4D08-9B98-A961034E9B4D}" dt="2025-07-29T17:56:18.660" v="3087" actId="20577"/>
          <ac:spMkLst>
            <pc:docMk/>
            <pc:sldMk cId="142128754" sldId="298"/>
            <ac:spMk id="11" creationId="{B19B8BA4-3697-976F-F279-A3C80CF6953E}"/>
          </ac:spMkLst>
        </pc:spChg>
        <pc:spChg chg="del mod">
          <ac:chgData name="Joefer Cosio" userId="68f89b4c7183ba1b" providerId="LiveId" clId="{ED815BE8-753F-4D08-9B98-A961034E9B4D}" dt="2025-07-29T17:33:17.154" v="2581" actId="478"/>
          <ac:spMkLst>
            <pc:docMk/>
            <pc:sldMk cId="142128754" sldId="298"/>
            <ac:spMk id="12" creationId="{D47EE570-E0C6-F53D-8D4A-EFFE905C694C}"/>
          </ac:spMkLst>
        </pc:spChg>
        <pc:spChg chg="del mod">
          <ac:chgData name="Joefer Cosio" userId="68f89b4c7183ba1b" providerId="LiveId" clId="{ED815BE8-753F-4D08-9B98-A961034E9B4D}" dt="2025-07-29T17:33:15.659" v="2580" actId="478"/>
          <ac:spMkLst>
            <pc:docMk/>
            <pc:sldMk cId="142128754" sldId="298"/>
            <ac:spMk id="13" creationId="{0B20E9BA-703B-0B52-40F7-A81C608D7B20}"/>
          </ac:spMkLst>
        </pc:spChg>
        <pc:spChg chg="del mod">
          <ac:chgData name="Joefer Cosio" userId="68f89b4c7183ba1b" providerId="LiveId" clId="{ED815BE8-753F-4D08-9B98-A961034E9B4D}" dt="2025-07-29T17:33:12.654" v="2577" actId="478"/>
          <ac:spMkLst>
            <pc:docMk/>
            <pc:sldMk cId="142128754" sldId="298"/>
            <ac:spMk id="14" creationId="{38456437-C5BA-4F27-0740-C08089CF2E5E}"/>
          </ac:spMkLst>
        </pc:spChg>
        <pc:spChg chg="del mod">
          <ac:chgData name="Joefer Cosio" userId="68f89b4c7183ba1b" providerId="LiveId" clId="{ED815BE8-753F-4D08-9B98-A961034E9B4D}" dt="2025-07-29T17:32:34.977" v="2565" actId="478"/>
          <ac:spMkLst>
            <pc:docMk/>
            <pc:sldMk cId="142128754" sldId="298"/>
            <ac:spMk id="15" creationId="{50A82BE3-12FE-D335-E790-2E37B32DB3E5}"/>
          </ac:spMkLst>
        </pc:spChg>
        <pc:spChg chg="del mod">
          <ac:chgData name="Joefer Cosio" userId="68f89b4c7183ba1b" providerId="LiveId" clId="{ED815BE8-753F-4D08-9B98-A961034E9B4D}" dt="2025-07-29T17:33:24.149" v="2585" actId="478"/>
          <ac:spMkLst>
            <pc:docMk/>
            <pc:sldMk cId="142128754" sldId="298"/>
            <ac:spMk id="17" creationId="{988BB0B8-9ED7-30A0-5CC5-6D10A96D49F0}"/>
          </ac:spMkLst>
        </pc:spChg>
        <pc:spChg chg="mod">
          <ac:chgData name="Joefer Cosio" userId="68f89b4c7183ba1b" providerId="LiveId" clId="{ED815BE8-753F-4D08-9B98-A961034E9B4D}" dt="2025-07-29T16:04:18.808" v="570" actId="1076"/>
          <ac:spMkLst>
            <pc:docMk/>
            <pc:sldMk cId="142128754" sldId="298"/>
            <ac:spMk id="31" creationId="{7260E594-B210-B69C-5F76-F87D47579E88}"/>
          </ac:spMkLst>
        </pc:spChg>
        <pc:spChg chg="add del mod">
          <ac:chgData name="Joefer Cosio" userId="68f89b4c7183ba1b" providerId="LiveId" clId="{ED815BE8-753F-4D08-9B98-A961034E9B4D}" dt="2025-07-29T17:32:17.374" v="2558" actId="478"/>
          <ac:spMkLst>
            <pc:docMk/>
            <pc:sldMk cId="142128754" sldId="298"/>
            <ac:spMk id="32" creationId="{F456CB97-DC18-C2DD-7FDD-F213CF8A7069}"/>
          </ac:spMkLst>
        </pc:spChg>
        <pc:spChg chg="del">
          <ac:chgData name="Joefer Cosio" userId="68f89b4c7183ba1b" providerId="LiveId" clId="{ED815BE8-753F-4D08-9B98-A961034E9B4D}" dt="2025-07-29T15:47:30.127" v="396" actId="478"/>
          <ac:spMkLst>
            <pc:docMk/>
            <pc:sldMk cId="142128754" sldId="298"/>
            <ac:spMk id="33" creationId="{FC0E3C16-4980-A12E-6D24-88992C6FA19B}"/>
          </ac:spMkLst>
        </pc:spChg>
        <pc:spChg chg="add mod">
          <ac:chgData name="Joefer Cosio" userId="68f89b4c7183ba1b" providerId="LiveId" clId="{ED815BE8-753F-4D08-9B98-A961034E9B4D}" dt="2025-07-29T16:04:07.055" v="566" actId="1076"/>
          <ac:spMkLst>
            <pc:docMk/>
            <pc:sldMk cId="142128754" sldId="298"/>
            <ac:spMk id="34" creationId="{021ADCF4-5D9D-20EE-03A6-5351C7BBBD6F}"/>
          </ac:spMkLst>
        </pc:spChg>
        <pc:spChg chg="add del mod">
          <ac:chgData name="Joefer Cosio" userId="68f89b4c7183ba1b" providerId="LiveId" clId="{ED815BE8-753F-4D08-9B98-A961034E9B4D}" dt="2025-07-29T15:56:51.856" v="422" actId="478"/>
          <ac:spMkLst>
            <pc:docMk/>
            <pc:sldMk cId="142128754" sldId="298"/>
            <ac:spMk id="35" creationId="{9991595E-5EA1-EB6D-6F40-D954D6D10B2F}"/>
          </ac:spMkLst>
        </pc:spChg>
        <pc:spChg chg="add del mod">
          <ac:chgData name="Joefer Cosio" userId="68f89b4c7183ba1b" providerId="LiveId" clId="{ED815BE8-753F-4D08-9B98-A961034E9B4D}" dt="2025-07-29T15:56:54.432" v="424" actId="478"/>
          <ac:spMkLst>
            <pc:docMk/>
            <pc:sldMk cId="142128754" sldId="298"/>
            <ac:spMk id="36" creationId="{05498967-A6A1-D77D-B6F3-4F66E5483C87}"/>
          </ac:spMkLst>
        </pc:spChg>
        <pc:spChg chg="add mod">
          <ac:chgData name="Joefer Cosio" userId="68f89b4c7183ba1b" providerId="LiveId" clId="{ED815BE8-753F-4D08-9B98-A961034E9B4D}" dt="2025-07-29T17:32:02.326" v="2557" actId="21"/>
          <ac:spMkLst>
            <pc:docMk/>
            <pc:sldMk cId="142128754" sldId="298"/>
            <ac:spMk id="37" creationId="{4E72CC8B-1A95-E3AA-18CA-E27BE649664D}"/>
          </ac:spMkLst>
        </pc:spChg>
        <pc:spChg chg="add del mod">
          <ac:chgData name="Joefer Cosio" userId="68f89b4c7183ba1b" providerId="LiveId" clId="{ED815BE8-753F-4D08-9B98-A961034E9B4D}" dt="2025-07-29T17:34:28.931" v="2604" actId="206"/>
          <ac:spMkLst>
            <pc:docMk/>
            <pc:sldMk cId="142128754" sldId="298"/>
            <ac:spMk id="39" creationId="{B991B3FB-77C6-DA3B-97E8-3982E2BD8DD5}"/>
          </ac:spMkLst>
        </pc:spChg>
        <pc:spChg chg="del">
          <ac:chgData name="Joefer Cosio" userId="68f89b4c7183ba1b" providerId="LiveId" clId="{ED815BE8-753F-4D08-9B98-A961034E9B4D}" dt="2025-07-29T15:47:30.458" v="397" actId="478"/>
          <ac:spMkLst>
            <pc:docMk/>
            <pc:sldMk cId="142128754" sldId="298"/>
            <ac:spMk id="40" creationId="{44276B50-4112-EFDE-F8BA-F9F6ED0001A9}"/>
          </ac:spMkLst>
        </pc:spChg>
        <pc:spChg chg="del mod">
          <ac:chgData name="Joefer Cosio" userId="68f89b4c7183ba1b" providerId="LiveId" clId="{ED815BE8-753F-4D08-9B98-A961034E9B4D}" dt="2025-07-29T15:43:42.221" v="379" actId="478"/>
          <ac:spMkLst>
            <pc:docMk/>
            <pc:sldMk cId="142128754" sldId="298"/>
            <ac:spMk id="41" creationId="{6ADC5A86-C149-93F1-AED6-53088AB1822C}"/>
          </ac:spMkLst>
        </pc:spChg>
        <pc:spChg chg="add del mod">
          <ac:chgData name="Joefer Cosio" userId="68f89b4c7183ba1b" providerId="LiveId" clId="{ED815BE8-753F-4D08-9B98-A961034E9B4D}" dt="2025-07-29T17:32:41.978" v="2569" actId="478"/>
          <ac:spMkLst>
            <pc:docMk/>
            <pc:sldMk cId="142128754" sldId="298"/>
            <ac:spMk id="45" creationId="{2F46D36A-8F4F-09C8-42F3-381ECE230DB0}"/>
          </ac:spMkLst>
        </pc:spChg>
        <pc:spChg chg="add mod ord">
          <ac:chgData name="Joefer Cosio" userId="68f89b4c7183ba1b" providerId="LiveId" clId="{ED815BE8-753F-4D08-9B98-A961034E9B4D}" dt="2025-07-29T17:33:09.035" v="2576" actId="167"/>
          <ac:spMkLst>
            <pc:docMk/>
            <pc:sldMk cId="142128754" sldId="298"/>
            <ac:spMk id="46" creationId="{092975C3-8E5C-80D7-C8E1-D61809D7270E}"/>
          </ac:spMkLst>
        </pc:spChg>
        <pc:spChg chg="del">
          <ac:chgData name="Joefer Cosio" userId="68f89b4c7183ba1b" providerId="LiveId" clId="{ED815BE8-753F-4D08-9B98-A961034E9B4D}" dt="2025-07-29T15:47:32.907" v="399" actId="478"/>
          <ac:spMkLst>
            <pc:docMk/>
            <pc:sldMk cId="142128754" sldId="298"/>
            <ac:spMk id="47" creationId="{6D30A5EA-43D4-DD08-F8BA-4B419791EA5E}"/>
          </ac:spMkLst>
        </pc:spChg>
        <pc:spChg chg="del">
          <ac:chgData name="Joefer Cosio" userId="68f89b4c7183ba1b" providerId="LiveId" clId="{ED815BE8-753F-4D08-9B98-A961034E9B4D}" dt="2025-07-29T15:47:31.938" v="398" actId="478"/>
          <ac:spMkLst>
            <pc:docMk/>
            <pc:sldMk cId="142128754" sldId="298"/>
            <ac:spMk id="53" creationId="{966BF3D3-A995-6DA6-291F-D61E88D60EE0}"/>
          </ac:spMkLst>
        </pc:spChg>
        <pc:grpChg chg="add del">
          <ac:chgData name="Joefer Cosio" userId="68f89b4c7183ba1b" providerId="LiveId" clId="{ED815BE8-753F-4D08-9B98-A961034E9B4D}" dt="2025-07-29T17:33:14.559" v="2579" actId="478"/>
          <ac:grpSpMkLst>
            <pc:docMk/>
            <pc:sldMk cId="142128754" sldId="298"/>
            <ac:grpSpMk id="6" creationId="{EA468EF0-CA98-4BCF-B99D-D1C6BCF8628A}"/>
          </ac:grpSpMkLst>
        </pc:grpChg>
        <pc:grpChg chg="del">
          <ac:chgData name="Joefer Cosio" userId="68f89b4c7183ba1b" providerId="LiveId" clId="{ED815BE8-753F-4D08-9B98-A961034E9B4D}" dt="2025-07-29T15:40:59.182" v="326" actId="478"/>
          <ac:grpSpMkLst>
            <pc:docMk/>
            <pc:sldMk cId="142128754" sldId="298"/>
            <ac:grpSpMk id="12" creationId="{6BD9BC0A-595A-01BA-E486-BE0D057DD2D9}"/>
          </ac:grpSpMkLst>
        </pc:grpChg>
        <pc:grpChg chg="del mod">
          <ac:chgData name="Joefer Cosio" userId="68f89b4c7183ba1b" providerId="LiveId" clId="{ED815BE8-753F-4D08-9B98-A961034E9B4D}" dt="2025-07-29T15:40:41.159" v="318" actId="478"/>
          <ac:grpSpMkLst>
            <pc:docMk/>
            <pc:sldMk cId="142128754" sldId="298"/>
            <ac:grpSpMk id="17" creationId="{21A58BD4-7659-69EF-66B9-994BC16E5C74}"/>
          </ac:grpSpMkLst>
        </pc:grpChg>
        <pc:picChg chg="mod">
          <ac:chgData name="Joefer Cosio" userId="68f89b4c7183ba1b" providerId="LiveId" clId="{ED815BE8-753F-4D08-9B98-A961034E9B4D}" dt="2025-07-29T17:34:28.931" v="2604" actId="206"/>
          <ac:picMkLst>
            <pc:docMk/>
            <pc:sldMk cId="142128754" sldId="298"/>
            <ac:picMk id="19" creationId="{43AA6C4D-07B4-9C0A-BE3D-2B4BC2DD4881}"/>
          </ac:picMkLst>
        </pc:picChg>
        <pc:picChg chg="mod">
          <ac:chgData name="Joefer Cosio" userId="68f89b4c7183ba1b" providerId="LiveId" clId="{ED815BE8-753F-4D08-9B98-A961034E9B4D}" dt="2025-07-29T17:34:28.931" v="2604" actId="206"/>
          <ac:picMkLst>
            <pc:docMk/>
            <pc:sldMk cId="142128754" sldId="298"/>
            <ac:picMk id="21" creationId="{947CA0B7-80A8-82B2-B80B-171A5C2FF585}"/>
          </ac:picMkLst>
        </pc:picChg>
        <pc:picChg chg="mod">
          <ac:chgData name="Joefer Cosio" userId="68f89b4c7183ba1b" providerId="LiveId" clId="{ED815BE8-753F-4D08-9B98-A961034E9B4D}" dt="2025-07-29T17:33:21.365" v="2584" actId="478"/>
          <ac:picMkLst>
            <pc:docMk/>
            <pc:sldMk cId="142128754" sldId="298"/>
            <ac:picMk id="33" creationId="{B9A49125-358C-1E46-FDF7-5D357493DB87}"/>
          </ac:picMkLst>
        </pc:picChg>
        <pc:picChg chg="add del mod">
          <ac:chgData name="Joefer Cosio" userId="68f89b4c7183ba1b" providerId="LiveId" clId="{ED815BE8-753F-4D08-9B98-A961034E9B4D}" dt="2025-07-29T17:34:28.931" v="2604" actId="206"/>
          <ac:picMkLst>
            <pc:docMk/>
            <pc:sldMk cId="142128754" sldId="298"/>
            <ac:picMk id="35" creationId="{C2A6B4F1-5F13-4E29-179B-E219DAC4F513}"/>
          </ac:picMkLst>
        </pc:picChg>
        <pc:picChg chg="mod">
          <ac:chgData name="Joefer Cosio" userId="68f89b4c7183ba1b" providerId="LiveId" clId="{ED815BE8-753F-4D08-9B98-A961034E9B4D}" dt="2025-07-29T17:34:28.931" v="2604" actId="206"/>
          <ac:picMkLst>
            <pc:docMk/>
            <pc:sldMk cId="142128754" sldId="298"/>
            <ac:picMk id="38" creationId="{6A8B0B70-0A16-4DF2-D1A9-E4973E980805}"/>
          </ac:picMkLst>
        </pc:picChg>
        <pc:picChg chg="mod">
          <ac:chgData name="Joefer Cosio" userId="68f89b4c7183ba1b" providerId="LiveId" clId="{ED815BE8-753F-4D08-9B98-A961034E9B4D}" dt="2025-07-29T17:34:28.931" v="2604" actId="206"/>
          <ac:picMkLst>
            <pc:docMk/>
            <pc:sldMk cId="142128754" sldId="298"/>
            <ac:picMk id="40" creationId="{ED1CBA82-AB2D-6A1F-1C24-35F216BC0AF9}"/>
          </ac:picMkLst>
        </pc:picChg>
        <pc:picChg chg="mod">
          <ac:chgData name="Joefer Cosio" userId="68f89b4c7183ba1b" providerId="LiveId" clId="{ED815BE8-753F-4D08-9B98-A961034E9B4D}" dt="2025-07-29T17:34:28.931" v="2604" actId="206"/>
          <ac:picMkLst>
            <pc:docMk/>
            <pc:sldMk cId="142128754" sldId="298"/>
            <ac:picMk id="41" creationId="{AF4DB9F2-CA8A-B2FF-2A79-775D535BDD7C}"/>
          </ac:picMkLst>
        </pc:picChg>
        <pc:picChg chg="mod">
          <ac:chgData name="Joefer Cosio" userId="68f89b4c7183ba1b" providerId="LiveId" clId="{ED815BE8-753F-4D08-9B98-A961034E9B4D}" dt="2025-07-29T17:34:28.931" v="2604" actId="206"/>
          <ac:picMkLst>
            <pc:docMk/>
            <pc:sldMk cId="142128754" sldId="298"/>
            <ac:picMk id="42" creationId="{90FF0AD1-2C33-C139-418F-DB22100C269B}"/>
          </ac:picMkLst>
        </pc:picChg>
        <pc:picChg chg="mod">
          <ac:chgData name="Joefer Cosio" userId="68f89b4c7183ba1b" providerId="LiveId" clId="{ED815BE8-753F-4D08-9B98-A961034E9B4D}" dt="2025-07-29T17:34:28.931" v="2604" actId="206"/>
          <ac:picMkLst>
            <pc:docMk/>
            <pc:sldMk cId="142128754" sldId="298"/>
            <ac:picMk id="43" creationId="{68451411-990F-0ED6-A1CA-402F32E7AEE8}"/>
          </ac:picMkLst>
        </pc:picChg>
        <pc:picChg chg="mod">
          <ac:chgData name="Joefer Cosio" userId="68f89b4c7183ba1b" providerId="LiveId" clId="{ED815BE8-753F-4D08-9B98-A961034E9B4D}" dt="2025-07-29T17:34:28.931" v="2604" actId="206"/>
          <ac:picMkLst>
            <pc:docMk/>
            <pc:sldMk cId="142128754" sldId="298"/>
            <ac:picMk id="44" creationId="{AF4BD38C-F5A1-7C3A-9162-E507382C578F}"/>
          </ac:picMkLst>
        </pc:picChg>
      </pc:sldChg>
      <pc:sldChg chg="addSp delSp modSp add mod modNotesTx">
        <pc:chgData name="Joefer Cosio" userId="68f89b4c7183ba1b" providerId="LiveId" clId="{ED815BE8-753F-4D08-9B98-A961034E9B4D}" dt="2025-07-29T23:41:38.533" v="5612" actId="20577"/>
        <pc:sldMkLst>
          <pc:docMk/>
          <pc:sldMk cId="4159226131" sldId="299"/>
        </pc:sldMkLst>
        <pc:spChg chg="mod">
          <ac:chgData name="Joefer Cosio" userId="68f89b4c7183ba1b" providerId="LiveId" clId="{ED815BE8-753F-4D08-9B98-A961034E9B4D}" dt="2025-07-29T16:13:29.081" v="755" actId="20577"/>
          <ac:spMkLst>
            <pc:docMk/>
            <pc:sldMk cId="4159226131" sldId="299"/>
            <ac:spMk id="2" creationId="{BC6472C5-4E20-4EFD-B802-2B0D3499577D}"/>
          </ac:spMkLst>
        </pc:spChg>
        <pc:spChg chg="del">
          <ac:chgData name="Joefer Cosio" userId="68f89b4c7183ba1b" providerId="LiveId" clId="{ED815BE8-753F-4D08-9B98-A961034E9B4D}" dt="2025-07-29T16:12:17.372" v="628" actId="478"/>
          <ac:spMkLst>
            <pc:docMk/>
            <pc:sldMk cId="4159226131" sldId="299"/>
            <ac:spMk id="4" creationId="{D7E18D70-4587-F29D-351D-570537BCC966}"/>
          </ac:spMkLst>
        </pc:spChg>
        <pc:spChg chg="del">
          <ac:chgData name="Joefer Cosio" userId="68f89b4c7183ba1b" providerId="LiveId" clId="{ED815BE8-753F-4D08-9B98-A961034E9B4D}" dt="2025-07-29T16:12:19.797" v="633" actId="478"/>
          <ac:spMkLst>
            <pc:docMk/>
            <pc:sldMk cId="4159226131" sldId="299"/>
            <ac:spMk id="5" creationId="{B104F71D-003C-5562-BC03-774AA6A63C21}"/>
          </ac:spMkLst>
        </pc:spChg>
        <pc:spChg chg="add mod">
          <ac:chgData name="Joefer Cosio" userId="68f89b4c7183ba1b" providerId="LiveId" clId="{ED815BE8-753F-4D08-9B98-A961034E9B4D}" dt="2025-07-29T16:26:49.177" v="1187" actId="14100"/>
          <ac:spMkLst>
            <pc:docMk/>
            <pc:sldMk cId="4159226131" sldId="299"/>
            <ac:spMk id="6" creationId="{95E38767-7FEB-81BC-C1E9-1FF8B4CC729B}"/>
          </ac:spMkLst>
        </pc:spChg>
        <pc:spChg chg="add del mod">
          <ac:chgData name="Joefer Cosio" userId="68f89b4c7183ba1b" providerId="LiveId" clId="{ED815BE8-753F-4D08-9B98-A961034E9B4D}" dt="2025-07-29T17:04:51.577" v="1894" actId="1076"/>
          <ac:spMkLst>
            <pc:docMk/>
            <pc:sldMk cId="4159226131" sldId="299"/>
            <ac:spMk id="8" creationId="{29F31F82-51CD-51C8-AEA0-91EAB83DEF55}"/>
          </ac:spMkLst>
        </pc:spChg>
        <pc:spChg chg="del">
          <ac:chgData name="Joefer Cosio" userId="68f89b4c7183ba1b" providerId="LiveId" clId="{ED815BE8-753F-4D08-9B98-A961034E9B4D}" dt="2025-07-29T16:12:35.987" v="654" actId="478"/>
          <ac:spMkLst>
            <pc:docMk/>
            <pc:sldMk cId="4159226131" sldId="299"/>
            <ac:spMk id="8" creationId="{8463B4D7-4FDA-C9EB-0894-6490E34779C1}"/>
          </ac:spMkLst>
        </pc:spChg>
        <pc:spChg chg="add del mod">
          <ac:chgData name="Joefer Cosio" userId="68f89b4c7183ba1b" providerId="LiveId" clId="{ED815BE8-753F-4D08-9B98-A961034E9B4D}" dt="2025-07-29T16:26:59.272" v="1191"/>
          <ac:spMkLst>
            <pc:docMk/>
            <pc:sldMk cId="4159226131" sldId="299"/>
            <ac:spMk id="9" creationId="{CD4797A7-CC29-47CE-792B-336D3B4D2173}"/>
          </ac:spMkLst>
        </pc:spChg>
        <pc:spChg chg="del mod">
          <ac:chgData name="Joefer Cosio" userId="68f89b4c7183ba1b" providerId="LiveId" clId="{ED815BE8-753F-4D08-9B98-A961034E9B4D}" dt="2025-07-29T16:12:38.755" v="658" actId="478"/>
          <ac:spMkLst>
            <pc:docMk/>
            <pc:sldMk cId="4159226131" sldId="299"/>
            <ac:spMk id="9" creationId="{D55FAC4C-4EDB-6CB6-7063-0C89916168A3}"/>
          </ac:spMkLst>
        </pc:spChg>
        <pc:spChg chg="del mod">
          <ac:chgData name="Joefer Cosio" userId="68f89b4c7183ba1b" providerId="LiveId" clId="{ED815BE8-753F-4D08-9B98-A961034E9B4D}" dt="2025-07-29T16:12:19.518" v="632" actId="478"/>
          <ac:spMkLst>
            <pc:docMk/>
            <pc:sldMk cId="4159226131" sldId="299"/>
            <ac:spMk id="11" creationId="{639D0176-2EDF-01EB-E099-2028B3EE5DE1}"/>
          </ac:spMkLst>
        </pc:spChg>
        <pc:spChg chg="del mod">
          <ac:chgData name="Joefer Cosio" userId="68f89b4c7183ba1b" providerId="LiveId" clId="{ED815BE8-753F-4D08-9B98-A961034E9B4D}" dt="2025-07-29T16:12:18.745" v="630" actId="478"/>
          <ac:spMkLst>
            <pc:docMk/>
            <pc:sldMk cId="4159226131" sldId="299"/>
            <ac:spMk id="31" creationId="{CDA00E84-D400-50B1-E206-1714652296DF}"/>
          </ac:spMkLst>
        </pc:spChg>
        <pc:spChg chg="del">
          <ac:chgData name="Joefer Cosio" userId="68f89b4c7183ba1b" providerId="LiveId" clId="{ED815BE8-753F-4D08-9B98-A961034E9B4D}" dt="2025-07-29T16:12:22.457" v="636" actId="478"/>
          <ac:spMkLst>
            <pc:docMk/>
            <pc:sldMk cId="4159226131" sldId="299"/>
            <ac:spMk id="32" creationId="{FACB1159-C372-20EC-E2A0-239753333546}"/>
          </ac:spMkLst>
        </pc:spChg>
        <pc:spChg chg="del mod">
          <ac:chgData name="Joefer Cosio" userId="68f89b4c7183ba1b" providerId="LiveId" clId="{ED815BE8-753F-4D08-9B98-A961034E9B4D}" dt="2025-07-29T16:12:37.649" v="657" actId="478"/>
          <ac:spMkLst>
            <pc:docMk/>
            <pc:sldMk cId="4159226131" sldId="299"/>
            <ac:spMk id="34" creationId="{976A3085-4D78-0E32-4070-5A342DE69733}"/>
          </ac:spMkLst>
        </pc:spChg>
        <pc:spChg chg="del mod">
          <ac:chgData name="Joefer Cosio" userId="68f89b4c7183ba1b" providerId="LiveId" clId="{ED815BE8-753F-4D08-9B98-A961034E9B4D}" dt="2025-07-29T16:12:20.658" v="635" actId="478"/>
          <ac:spMkLst>
            <pc:docMk/>
            <pc:sldMk cId="4159226131" sldId="299"/>
            <ac:spMk id="37" creationId="{D525F70B-F51A-8A88-E806-CBB6FC026759}"/>
          </ac:spMkLst>
        </pc:spChg>
        <pc:graphicFrameChg chg="add mod">
          <ac:chgData name="Joefer Cosio" userId="68f89b4c7183ba1b" providerId="LiveId" clId="{ED815BE8-753F-4D08-9B98-A961034E9B4D}" dt="2025-07-29T16:14:13.624" v="756"/>
          <ac:graphicFrameMkLst>
            <pc:docMk/>
            <pc:sldMk cId="4159226131" sldId="299"/>
            <ac:graphicFrameMk id="6" creationId="{140A6CE0-700B-2E8C-EA2B-BF8A66AAB801}"/>
          </ac:graphicFrameMkLst>
        </pc:graphicFrameChg>
        <pc:graphicFrameChg chg="add mod modGraphic">
          <ac:chgData name="Joefer Cosio" userId="68f89b4c7183ba1b" providerId="LiveId" clId="{ED815BE8-753F-4D08-9B98-A961034E9B4D}" dt="2025-07-29T16:21:37.267" v="838" actId="1076"/>
          <ac:graphicFrameMkLst>
            <pc:docMk/>
            <pc:sldMk cId="4159226131" sldId="299"/>
            <ac:graphicFrameMk id="7" creationId="{14D534A5-4A87-66E7-3373-14795D21DD71}"/>
          </ac:graphicFrameMkLst>
        </pc:graphicFrameChg>
        <pc:graphicFrameChg chg="add mod">
          <ac:chgData name="Joefer Cosio" userId="68f89b4c7183ba1b" providerId="LiveId" clId="{ED815BE8-753F-4D08-9B98-A961034E9B4D}" dt="2025-07-29T16:14:26.457" v="758"/>
          <ac:graphicFrameMkLst>
            <pc:docMk/>
            <pc:sldMk cId="4159226131" sldId="299"/>
            <ac:graphicFrameMk id="12" creationId="{742365C3-02BA-CDBA-B1CF-48F52545D95D}"/>
          </ac:graphicFrameMkLst>
        </pc:graphicFrameChg>
        <pc:picChg chg="add mod ord modCrop">
          <ac:chgData name="Joefer Cosio" userId="68f89b4c7183ba1b" providerId="LiveId" clId="{ED815BE8-753F-4D08-9B98-A961034E9B4D}" dt="2025-07-29T16:26:50.820" v="1188" actId="1076"/>
          <ac:picMkLst>
            <pc:docMk/>
            <pc:sldMk cId="4159226131" sldId="299"/>
            <ac:picMk id="5" creationId="{F347BA14-A56A-B48C-FF8C-86CB1C54B6E7}"/>
          </ac:picMkLst>
        </pc:picChg>
      </pc:sldChg>
      <pc:sldChg chg="addSp delSp modSp add mod">
        <pc:chgData name="Joefer Cosio" userId="68f89b4c7183ba1b" providerId="LiveId" clId="{ED815BE8-753F-4D08-9B98-A961034E9B4D}" dt="2025-07-29T17:14:51.135" v="2197" actId="1076"/>
        <pc:sldMkLst>
          <pc:docMk/>
          <pc:sldMk cId="269694553" sldId="300"/>
        </pc:sldMkLst>
        <pc:spChg chg="mod">
          <ac:chgData name="Joefer Cosio" userId="68f89b4c7183ba1b" providerId="LiveId" clId="{ED815BE8-753F-4D08-9B98-A961034E9B4D}" dt="2025-07-29T16:27:59.868" v="1304" actId="20577"/>
          <ac:spMkLst>
            <pc:docMk/>
            <pc:sldMk cId="269694553" sldId="300"/>
            <ac:spMk id="2" creationId="{5307CCF6-56B9-C671-4091-855F463F84EB}"/>
          </ac:spMkLst>
        </pc:spChg>
        <pc:spChg chg="add del mod">
          <ac:chgData name="Joefer Cosio" userId="68f89b4c7183ba1b" providerId="LiveId" clId="{ED815BE8-753F-4D08-9B98-A961034E9B4D}" dt="2025-07-29T17:13:41.032" v="2149" actId="478"/>
          <ac:spMkLst>
            <pc:docMk/>
            <pc:sldMk cId="269694553" sldId="300"/>
            <ac:spMk id="4" creationId="{AE3D5F25-B66D-B114-DB98-2FFDEBF273CB}"/>
          </ac:spMkLst>
        </pc:spChg>
        <pc:spChg chg="add del mod">
          <ac:chgData name="Joefer Cosio" userId="68f89b4c7183ba1b" providerId="LiveId" clId="{ED815BE8-753F-4D08-9B98-A961034E9B4D}" dt="2025-07-29T17:13:40.489" v="2148" actId="478"/>
          <ac:spMkLst>
            <pc:docMk/>
            <pc:sldMk cId="269694553" sldId="300"/>
            <ac:spMk id="5" creationId="{8D74593A-2898-3E67-E918-8AE4EFA44779}"/>
          </ac:spMkLst>
        </pc:spChg>
        <pc:spChg chg="del">
          <ac:chgData name="Joefer Cosio" userId="68f89b4c7183ba1b" providerId="LiveId" clId="{ED815BE8-753F-4D08-9B98-A961034E9B4D}" dt="2025-07-29T16:27:25.550" v="1199" actId="478"/>
          <ac:spMkLst>
            <pc:docMk/>
            <pc:sldMk cId="269694553" sldId="300"/>
            <ac:spMk id="6" creationId="{0567BC1E-0B7F-4DE4-7E78-637CC7DA3751}"/>
          </ac:spMkLst>
        </pc:spChg>
        <pc:spChg chg="add del mod">
          <ac:chgData name="Joefer Cosio" userId="68f89b4c7183ba1b" providerId="LiveId" clId="{ED815BE8-753F-4D08-9B98-A961034E9B4D}" dt="2025-07-29T17:13:40.093" v="2147" actId="478"/>
          <ac:spMkLst>
            <pc:docMk/>
            <pc:sldMk cId="269694553" sldId="300"/>
            <ac:spMk id="6" creationId="{E2853DD5-2425-ADE4-ACF3-694FCACB8218}"/>
          </ac:spMkLst>
        </pc:spChg>
        <pc:spChg chg="del mod">
          <ac:chgData name="Joefer Cosio" userId="68f89b4c7183ba1b" providerId="LiveId" clId="{ED815BE8-753F-4D08-9B98-A961034E9B4D}" dt="2025-07-29T16:27:22.937" v="1196" actId="478"/>
          <ac:spMkLst>
            <pc:docMk/>
            <pc:sldMk cId="269694553" sldId="300"/>
            <ac:spMk id="8" creationId="{064FC39B-D378-0DCE-F6DF-BA68EB62ACAC}"/>
          </ac:spMkLst>
        </pc:spChg>
        <pc:spChg chg="add del mod">
          <ac:chgData name="Joefer Cosio" userId="68f89b4c7183ba1b" providerId="LiveId" clId="{ED815BE8-753F-4D08-9B98-A961034E9B4D}" dt="2025-07-29T17:14:44.485" v="2194" actId="478"/>
          <ac:spMkLst>
            <pc:docMk/>
            <pc:sldMk cId="269694553" sldId="300"/>
            <ac:spMk id="8" creationId="{F72F4A42-374C-03BE-32AB-6CE322713F94}"/>
          </ac:spMkLst>
        </pc:spChg>
        <pc:spChg chg="add del mod">
          <ac:chgData name="Joefer Cosio" userId="68f89b4c7183ba1b" providerId="LiveId" clId="{ED815BE8-753F-4D08-9B98-A961034E9B4D}" dt="2025-07-29T17:00:37.239" v="1849" actId="478"/>
          <ac:spMkLst>
            <pc:docMk/>
            <pc:sldMk cId="269694553" sldId="300"/>
            <ac:spMk id="11" creationId="{9931BE3A-3D69-75E8-C0E6-23C1908E72F3}"/>
          </ac:spMkLst>
        </pc:spChg>
        <pc:spChg chg="add del mod">
          <ac:chgData name="Joefer Cosio" userId="68f89b4c7183ba1b" providerId="LiveId" clId="{ED815BE8-753F-4D08-9B98-A961034E9B4D}" dt="2025-07-29T17:14:39.107" v="2182" actId="22"/>
          <ac:spMkLst>
            <pc:docMk/>
            <pc:sldMk cId="269694553" sldId="300"/>
            <ac:spMk id="12" creationId="{F1E14A98-5FAF-5790-8A02-E6455DD1AF45}"/>
          </ac:spMkLst>
        </pc:spChg>
        <pc:graphicFrameChg chg="del modGraphic">
          <ac:chgData name="Joefer Cosio" userId="68f89b4c7183ba1b" providerId="LiveId" clId="{ED815BE8-753F-4D08-9B98-A961034E9B4D}" dt="2025-07-29T16:27:24.386" v="1197" actId="478"/>
          <ac:graphicFrameMkLst>
            <pc:docMk/>
            <pc:sldMk cId="269694553" sldId="300"/>
            <ac:graphicFrameMk id="7" creationId="{3CB73037-4BB2-1F40-331F-76D85BF31476}"/>
          </ac:graphicFrameMkLst>
        </pc:graphicFrameChg>
        <pc:picChg chg="del">
          <ac:chgData name="Joefer Cosio" userId="68f89b4c7183ba1b" providerId="LiveId" clId="{ED815BE8-753F-4D08-9B98-A961034E9B4D}" dt="2025-07-29T16:27:24.741" v="1198" actId="478"/>
          <ac:picMkLst>
            <pc:docMk/>
            <pc:sldMk cId="269694553" sldId="300"/>
            <ac:picMk id="5" creationId="{A3450BBC-2B8F-B68F-301A-C25AA2632BB9}"/>
          </ac:picMkLst>
        </pc:picChg>
        <pc:picChg chg="add mod">
          <ac:chgData name="Joefer Cosio" userId="68f89b4c7183ba1b" providerId="LiveId" clId="{ED815BE8-753F-4D08-9B98-A961034E9B4D}" dt="2025-07-29T17:14:51.135" v="2197" actId="1076"/>
          <ac:picMkLst>
            <pc:docMk/>
            <pc:sldMk cId="269694553" sldId="300"/>
            <ac:picMk id="9" creationId="{9F80893A-FDB9-7769-333F-53DCFDACF020}"/>
          </ac:picMkLst>
        </pc:picChg>
      </pc:sldChg>
      <pc:sldChg chg="addSp delSp modSp add mod">
        <pc:chgData name="Joefer Cosio" userId="68f89b4c7183ba1b" providerId="LiveId" clId="{ED815BE8-753F-4D08-9B98-A961034E9B4D}" dt="2025-07-29T17:05:50.528" v="1940" actId="20577"/>
        <pc:sldMkLst>
          <pc:docMk/>
          <pc:sldMk cId="1438116961" sldId="301"/>
        </pc:sldMkLst>
        <pc:spChg chg="mod">
          <ac:chgData name="Joefer Cosio" userId="68f89b4c7183ba1b" providerId="LiveId" clId="{ED815BE8-753F-4D08-9B98-A961034E9B4D}" dt="2025-07-29T17:05:50.528" v="1940" actId="20577"/>
          <ac:spMkLst>
            <pc:docMk/>
            <pc:sldMk cId="1438116961" sldId="301"/>
            <ac:spMk id="2" creationId="{1979050C-B87C-04F9-F08F-FA362D5FACB6}"/>
          </ac:spMkLst>
        </pc:spChg>
        <pc:spChg chg="mod">
          <ac:chgData name="Joefer Cosio" userId="68f89b4c7183ba1b" providerId="LiveId" clId="{ED815BE8-753F-4D08-9B98-A961034E9B4D}" dt="2025-07-29T17:02:18.983" v="1878" actId="14100"/>
          <ac:spMkLst>
            <pc:docMk/>
            <pc:sldMk cId="1438116961" sldId="301"/>
            <ac:spMk id="3" creationId="{876F1B73-C7A9-7B7B-3CDA-5E95C96DE843}"/>
          </ac:spMkLst>
        </pc:spChg>
        <pc:spChg chg="del mod">
          <ac:chgData name="Joefer Cosio" userId="68f89b4c7183ba1b" providerId="LiveId" clId="{ED815BE8-753F-4D08-9B98-A961034E9B4D}" dt="2025-07-29T17:00:44.607" v="1854" actId="478"/>
          <ac:spMkLst>
            <pc:docMk/>
            <pc:sldMk cId="1438116961" sldId="301"/>
            <ac:spMk id="11" creationId="{71365960-6B7C-6CA5-FE9A-CE80A0AA345D}"/>
          </ac:spMkLst>
        </pc:spChg>
        <pc:picChg chg="add mod">
          <ac:chgData name="Joefer Cosio" userId="68f89b4c7183ba1b" providerId="LiveId" clId="{ED815BE8-753F-4D08-9B98-A961034E9B4D}" dt="2025-07-29T17:00:59.122" v="1859" actId="14100"/>
          <ac:picMkLst>
            <pc:docMk/>
            <pc:sldMk cId="1438116961" sldId="301"/>
            <ac:picMk id="5" creationId="{A2319E70-BB88-6ECC-E694-EF6D1940DF11}"/>
          </ac:picMkLst>
        </pc:picChg>
        <pc:picChg chg="del">
          <ac:chgData name="Joefer Cosio" userId="68f89b4c7183ba1b" providerId="LiveId" clId="{ED815BE8-753F-4D08-9B98-A961034E9B4D}" dt="2025-07-29T16:31:33.121" v="1331" actId="478"/>
          <ac:picMkLst>
            <pc:docMk/>
            <pc:sldMk cId="1438116961" sldId="301"/>
            <ac:picMk id="9" creationId="{3C9FB109-294A-47FE-C44F-165A3FDA62A5}"/>
          </ac:picMkLst>
        </pc:picChg>
      </pc:sldChg>
      <pc:sldChg chg="addSp delSp modSp add mod">
        <pc:chgData name="Joefer Cosio" userId="68f89b4c7183ba1b" providerId="LiveId" clId="{ED815BE8-753F-4D08-9B98-A961034E9B4D}" dt="2025-07-29T17:06:04.007" v="2006" actId="20577"/>
        <pc:sldMkLst>
          <pc:docMk/>
          <pc:sldMk cId="80044897" sldId="302"/>
        </pc:sldMkLst>
        <pc:spChg chg="mod">
          <ac:chgData name="Joefer Cosio" userId="68f89b4c7183ba1b" providerId="LiveId" clId="{ED815BE8-753F-4D08-9B98-A961034E9B4D}" dt="2025-07-29T17:06:04.007" v="2006" actId="20577"/>
          <ac:spMkLst>
            <pc:docMk/>
            <pc:sldMk cId="80044897" sldId="302"/>
            <ac:spMk id="2" creationId="{6761BFBD-CAEB-7D35-4A53-7D9815D461B3}"/>
          </ac:spMkLst>
        </pc:spChg>
        <pc:spChg chg="mod">
          <ac:chgData name="Joefer Cosio" userId="68f89b4c7183ba1b" providerId="LiveId" clId="{ED815BE8-753F-4D08-9B98-A961034E9B4D}" dt="2025-07-29T17:02:21.300" v="1879" actId="14100"/>
          <ac:spMkLst>
            <pc:docMk/>
            <pc:sldMk cId="80044897" sldId="302"/>
            <ac:spMk id="3" creationId="{D8229121-61BD-A759-8C63-1D3D071438BD}"/>
          </ac:spMkLst>
        </pc:spChg>
        <pc:spChg chg="del">
          <ac:chgData name="Joefer Cosio" userId="68f89b4c7183ba1b" providerId="LiveId" clId="{ED815BE8-753F-4D08-9B98-A961034E9B4D}" dt="2025-07-29T17:01:10.799" v="1863" actId="478"/>
          <ac:spMkLst>
            <pc:docMk/>
            <pc:sldMk cId="80044897" sldId="302"/>
            <ac:spMk id="11" creationId="{36ED75AE-39BA-4500-F8DC-B6D19906DDB9}"/>
          </ac:spMkLst>
        </pc:spChg>
        <pc:picChg chg="add mod">
          <ac:chgData name="Joefer Cosio" userId="68f89b4c7183ba1b" providerId="LiveId" clId="{ED815BE8-753F-4D08-9B98-A961034E9B4D}" dt="2025-07-29T17:01:13.928" v="1864" actId="14100"/>
          <ac:picMkLst>
            <pc:docMk/>
            <pc:sldMk cId="80044897" sldId="302"/>
            <ac:picMk id="5" creationId="{76BBD0A0-E989-C855-40AF-0FBC02E96A6A}"/>
          </ac:picMkLst>
        </pc:picChg>
        <pc:picChg chg="del">
          <ac:chgData name="Joefer Cosio" userId="68f89b4c7183ba1b" providerId="LiveId" clId="{ED815BE8-753F-4D08-9B98-A961034E9B4D}" dt="2025-07-29T16:32:03.200" v="1337" actId="478"/>
          <ac:picMkLst>
            <pc:docMk/>
            <pc:sldMk cId="80044897" sldId="302"/>
            <ac:picMk id="9" creationId="{1C5E6CEF-F284-DA77-4BEF-9B9A113B8F6A}"/>
          </ac:picMkLst>
        </pc:picChg>
      </pc:sldChg>
      <pc:sldChg chg="addSp delSp modSp add mod">
        <pc:chgData name="Joefer Cosio" userId="68f89b4c7183ba1b" providerId="LiveId" clId="{ED815BE8-753F-4D08-9B98-A961034E9B4D}" dt="2025-07-29T17:06:19.411" v="2064" actId="20577"/>
        <pc:sldMkLst>
          <pc:docMk/>
          <pc:sldMk cId="3911663862" sldId="303"/>
        </pc:sldMkLst>
        <pc:spChg chg="mod">
          <ac:chgData name="Joefer Cosio" userId="68f89b4c7183ba1b" providerId="LiveId" clId="{ED815BE8-753F-4D08-9B98-A961034E9B4D}" dt="2025-07-29T17:06:19.411" v="2064" actId="20577"/>
          <ac:spMkLst>
            <pc:docMk/>
            <pc:sldMk cId="3911663862" sldId="303"/>
            <ac:spMk id="2" creationId="{DDD8F047-FD90-4735-582F-2D85CDD846C1}"/>
          </ac:spMkLst>
        </pc:spChg>
        <pc:spChg chg="mod">
          <ac:chgData name="Joefer Cosio" userId="68f89b4c7183ba1b" providerId="LiveId" clId="{ED815BE8-753F-4D08-9B98-A961034E9B4D}" dt="2025-07-29T17:02:23.475" v="1880" actId="14100"/>
          <ac:spMkLst>
            <pc:docMk/>
            <pc:sldMk cId="3911663862" sldId="303"/>
            <ac:spMk id="3" creationId="{6DE04708-733A-BDFD-6AF7-65EEB1BF9151}"/>
          </ac:spMkLst>
        </pc:spChg>
        <pc:spChg chg="del">
          <ac:chgData name="Joefer Cosio" userId="68f89b4c7183ba1b" providerId="LiveId" clId="{ED815BE8-753F-4D08-9B98-A961034E9B4D}" dt="2025-07-29T17:01:19.436" v="1866" actId="478"/>
          <ac:spMkLst>
            <pc:docMk/>
            <pc:sldMk cId="3911663862" sldId="303"/>
            <ac:spMk id="11" creationId="{886E8D46-0A7A-1EA6-4684-81C065E841FD}"/>
          </ac:spMkLst>
        </pc:spChg>
        <pc:picChg chg="del">
          <ac:chgData name="Joefer Cosio" userId="68f89b4c7183ba1b" providerId="LiveId" clId="{ED815BE8-753F-4D08-9B98-A961034E9B4D}" dt="2025-07-29T16:33:43.529" v="1366" actId="478"/>
          <ac:picMkLst>
            <pc:docMk/>
            <pc:sldMk cId="3911663862" sldId="303"/>
            <ac:picMk id="9" creationId="{EA89A7D5-3473-7F57-E692-87D4F8224DA6}"/>
          </ac:picMkLst>
        </pc:picChg>
        <pc:picChg chg="add mod">
          <ac:chgData name="Joefer Cosio" userId="68f89b4c7183ba1b" providerId="LiveId" clId="{ED815BE8-753F-4D08-9B98-A961034E9B4D}" dt="2025-07-29T17:01:21.967" v="1867" actId="14100"/>
          <ac:picMkLst>
            <pc:docMk/>
            <pc:sldMk cId="3911663862" sldId="303"/>
            <ac:picMk id="1026" creationId="{729F4351-BE09-B155-07FA-ED2A2113C665}"/>
          </ac:picMkLst>
        </pc:picChg>
      </pc:sldChg>
      <pc:sldChg chg="addSp delSp modSp add mod">
        <pc:chgData name="Joefer Cosio" userId="68f89b4c7183ba1b" providerId="LiveId" clId="{ED815BE8-753F-4D08-9B98-A961034E9B4D}" dt="2025-07-29T17:06:29.946" v="2091" actId="20577"/>
        <pc:sldMkLst>
          <pc:docMk/>
          <pc:sldMk cId="3009352523" sldId="304"/>
        </pc:sldMkLst>
        <pc:spChg chg="mod">
          <ac:chgData name="Joefer Cosio" userId="68f89b4c7183ba1b" providerId="LiveId" clId="{ED815BE8-753F-4D08-9B98-A961034E9B4D}" dt="2025-07-29T17:06:29.946" v="2091" actId="20577"/>
          <ac:spMkLst>
            <pc:docMk/>
            <pc:sldMk cId="3009352523" sldId="304"/>
            <ac:spMk id="2" creationId="{0912C93F-AFB0-EB5E-3DA7-32FE86EEB347}"/>
          </ac:spMkLst>
        </pc:spChg>
        <pc:spChg chg="mod">
          <ac:chgData name="Joefer Cosio" userId="68f89b4c7183ba1b" providerId="LiveId" clId="{ED815BE8-753F-4D08-9B98-A961034E9B4D}" dt="2025-07-29T17:01:27.885" v="1869" actId="14100"/>
          <ac:spMkLst>
            <pc:docMk/>
            <pc:sldMk cId="3009352523" sldId="304"/>
            <ac:spMk id="3" creationId="{6932D0C1-4F38-B612-AA55-83269095DD0D}"/>
          </ac:spMkLst>
        </pc:spChg>
        <pc:spChg chg="del">
          <ac:chgData name="Joefer Cosio" userId="68f89b4c7183ba1b" providerId="LiveId" clId="{ED815BE8-753F-4D08-9B98-A961034E9B4D}" dt="2025-07-29T17:01:30.712" v="1871" actId="478"/>
          <ac:spMkLst>
            <pc:docMk/>
            <pc:sldMk cId="3009352523" sldId="304"/>
            <ac:spMk id="11" creationId="{8515218B-4527-59E2-8B56-AD06FC4A0A66}"/>
          </ac:spMkLst>
        </pc:spChg>
        <pc:picChg chg="add mod modCrop">
          <ac:chgData name="Joefer Cosio" userId="68f89b4c7183ba1b" providerId="LiveId" clId="{ED815BE8-753F-4D08-9B98-A961034E9B4D}" dt="2025-07-29T17:01:33.592" v="1872" actId="14100"/>
          <ac:picMkLst>
            <pc:docMk/>
            <pc:sldMk cId="3009352523" sldId="304"/>
            <ac:picMk id="5" creationId="{B9789A73-56B0-F8C0-8B8C-D14CB9309AF3}"/>
          </ac:picMkLst>
        </pc:picChg>
        <pc:picChg chg="del">
          <ac:chgData name="Joefer Cosio" userId="68f89b4c7183ba1b" providerId="LiveId" clId="{ED815BE8-753F-4D08-9B98-A961034E9B4D}" dt="2025-07-29T16:33:44.429" v="1367" actId="478"/>
          <ac:picMkLst>
            <pc:docMk/>
            <pc:sldMk cId="3009352523" sldId="304"/>
            <ac:picMk id="9" creationId="{2353835E-2010-E76D-41C5-16C0D7C2B757}"/>
          </ac:picMkLst>
        </pc:picChg>
      </pc:sldChg>
      <pc:sldChg chg="addSp delSp modSp add mod ord modNotesTx">
        <pc:chgData name="Joefer Cosio" userId="68f89b4c7183ba1b" providerId="LiveId" clId="{ED815BE8-753F-4D08-9B98-A961034E9B4D}" dt="2025-07-29T23:41:56.165" v="5679" actId="20577"/>
        <pc:sldMkLst>
          <pc:docMk/>
          <pc:sldMk cId="4261565548" sldId="305"/>
        </pc:sldMkLst>
        <pc:spChg chg="mod">
          <ac:chgData name="Joefer Cosio" userId="68f89b4c7183ba1b" providerId="LiveId" clId="{ED815BE8-753F-4D08-9B98-A961034E9B4D}" dt="2025-07-29T16:45:23.438" v="1503" actId="20577"/>
          <ac:spMkLst>
            <pc:docMk/>
            <pc:sldMk cId="4261565548" sldId="305"/>
            <ac:spMk id="2" creationId="{27B070A0-CE61-D30E-10F4-3B97907CB151}"/>
          </ac:spMkLst>
        </pc:spChg>
        <pc:spChg chg="mod">
          <ac:chgData name="Joefer Cosio" userId="68f89b4c7183ba1b" providerId="LiveId" clId="{ED815BE8-753F-4D08-9B98-A961034E9B4D}" dt="2025-07-29T16:41:57.314" v="1416" actId="14100"/>
          <ac:spMkLst>
            <pc:docMk/>
            <pc:sldMk cId="4261565548" sldId="305"/>
            <ac:spMk id="3" creationId="{9CB3683C-1199-B97B-3628-12766BF05ECC}"/>
          </ac:spMkLst>
        </pc:spChg>
        <pc:spChg chg="add mod">
          <ac:chgData name="Joefer Cosio" userId="68f89b4c7183ba1b" providerId="LiveId" clId="{ED815BE8-753F-4D08-9B98-A961034E9B4D}" dt="2025-07-29T22:19:36.316" v="3093" actId="20577"/>
          <ac:spMkLst>
            <pc:docMk/>
            <pc:sldMk cId="4261565548" sldId="305"/>
            <ac:spMk id="6" creationId="{D6C34583-291F-6E60-5BBB-3BACFE285D93}"/>
          </ac:spMkLst>
        </pc:spChg>
        <pc:spChg chg="add mod">
          <ac:chgData name="Joefer Cosio" userId="68f89b4c7183ba1b" providerId="LiveId" clId="{ED815BE8-753F-4D08-9B98-A961034E9B4D}" dt="2025-07-29T16:59:23.258" v="1837" actId="1076"/>
          <ac:spMkLst>
            <pc:docMk/>
            <pc:sldMk cId="4261565548" sldId="305"/>
            <ac:spMk id="8" creationId="{CA156F03-9EA3-151E-6DB8-530129AE5556}"/>
          </ac:spMkLst>
        </pc:spChg>
        <pc:spChg chg="add mod">
          <ac:chgData name="Joefer Cosio" userId="68f89b4c7183ba1b" providerId="LiveId" clId="{ED815BE8-753F-4D08-9B98-A961034E9B4D}" dt="2025-07-29T16:44:17.901" v="1470" actId="1076"/>
          <ac:spMkLst>
            <pc:docMk/>
            <pc:sldMk cId="4261565548" sldId="305"/>
            <ac:spMk id="9" creationId="{2B5FEC3A-C050-C0F3-3EED-E5FCC87E96FD}"/>
          </ac:spMkLst>
        </pc:spChg>
        <pc:spChg chg="del">
          <ac:chgData name="Joefer Cosio" userId="68f89b4c7183ba1b" providerId="LiveId" clId="{ED815BE8-753F-4D08-9B98-A961034E9B4D}" dt="2025-07-29T16:42:10.070" v="1423" actId="478"/>
          <ac:spMkLst>
            <pc:docMk/>
            <pc:sldMk cId="4261565548" sldId="305"/>
            <ac:spMk id="11" creationId="{20EA9B99-77D6-1C56-643A-461E47590AB4}"/>
          </ac:spMkLst>
        </pc:spChg>
        <pc:picChg chg="del">
          <ac:chgData name="Joefer Cosio" userId="68f89b4c7183ba1b" providerId="LiveId" clId="{ED815BE8-753F-4D08-9B98-A961034E9B4D}" dt="2025-07-29T16:42:08.895" v="1422" actId="478"/>
          <ac:picMkLst>
            <pc:docMk/>
            <pc:sldMk cId="4261565548" sldId="305"/>
            <ac:picMk id="5" creationId="{20B0FC95-52B3-B4DB-FD3E-D406E11EE467}"/>
          </ac:picMkLst>
        </pc:picChg>
      </pc:sldChg>
      <pc:sldChg chg="new del">
        <pc:chgData name="Joefer Cosio" userId="68f89b4c7183ba1b" providerId="LiveId" clId="{ED815BE8-753F-4D08-9B98-A961034E9B4D}" dt="2025-07-29T16:42:07.346" v="1421" actId="47"/>
        <pc:sldMkLst>
          <pc:docMk/>
          <pc:sldMk cId="1071329546" sldId="306"/>
        </pc:sldMkLst>
      </pc:sldChg>
      <pc:sldChg chg="add del">
        <pc:chgData name="Joefer Cosio" userId="68f89b4c7183ba1b" providerId="LiveId" clId="{ED815BE8-753F-4D08-9B98-A961034E9B4D}" dt="2025-07-29T16:42:03.752" v="1418" actId="47"/>
        <pc:sldMkLst>
          <pc:docMk/>
          <pc:sldMk cId="3721976694" sldId="306"/>
        </pc:sldMkLst>
      </pc:sldChg>
      <pc:sldChg chg="addSp delSp modSp add del mod">
        <pc:chgData name="Joefer Cosio" userId="68f89b4c7183ba1b" providerId="LiveId" clId="{ED815BE8-753F-4D08-9B98-A961034E9B4D}" dt="2025-07-29T17:01:57.746" v="1874" actId="2696"/>
        <pc:sldMkLst>
          <pc:docMk/>
          <pc:sldMk cId="685807973" sldId="307"/>
        </pc:sldMkLst>
        <pc:spChg chg="mod">
          <ac:chgData name="Joefer Cosio" userId="68f89b4c7183ba1b" providerId="LiveId" clId="{ED815BE8-753F-4D08-9B98-A961034E9B4D}" dt="2025-07-29T16:47:20.687" v="1541" actId="20577"/>
          <ac:spMkLst>
            <pc:docMk/>
            <pc:sldMk cId="685807973" sldId="307"/>
            <ac:spMk id="2" creationId="{002C38E6-F273-8F03-C0D7-2AC8212136E5}"/>
          </ac:spMkLst>
        </pc:spChg>
        <pc:spChg chg="add mod">
          <ac:chgData name="Joefer Cosio" userId="68f89b4c7183ba1b" providerId="LiveId" clId="{ED815BE8-753F-4D08-9B98-A961034E9B4D}" dt="2025-07-29T16:59:36.775" v="1842" actId="123"/>
          <ac:spMkLst>
            <pc:docMk/>
            <pc:sldMk cId="685807973" sldId="307"/>
            <ac:spMk id="6" creationId="{25BA5081-995D-718C-6725-EC04BC0C5D6F}"/>
          </ac:spMkLst>
        </pc:spChg>
        <pc:spChg chg="add mod">
          <ac:chgData name="Joefer Cosio" userId="68f89b4c7183ba1b" providerId="LiveId" clId="{ED815BE8-753F-4D08-9B98-A961034E9B4D}" dt="2025-07-29T16:58:16.181" v="1820" actId="403"/>
          <ac:spMkLst>
            <pc:docMk/>
            <pc:sldMk cId="685807973" sldId="307"/>
            <ac:spMk id="8" creationId="{AE3260B0-6CF9-4E80-A880-B2B355C94334}"/>
          </ac:spMkLst>
        </pc:spChg>
        <pc:spChg chg="del mod">
          <ac:chgData name="Joefer Cosio" userId="68f89b4c7183ba1b" providerId="LiveId" clId="{ED815BE8-753F-4D08-9B98-A961034E9B4D}" dt="2025-07-29T16:44:44.075" v="1478" actId="478"/>
          <ac:spMkLst>
            <pc:docMk/>
            <pc:sldMk cId="685807973" sldId="307"/>
            <ac:spMk id="11" creationId="{70B54BA7-E212-EFF0-AC3D-DEA5C56F5F2A}"/>
          </ac:spMkLst>
        </pc:spChg>
        <pc:spChg chg="add mod">
          <ac:chgData name="Joefer Cosio" userId="68f89b4c7183ba1b" providerId="LiveId" clId="{ED815BE8-753F-4D08-9B98-A961034E9B4D}" dt="2025-07-29T16:59:35.323" v="1841" actId="123"/>
          <ac:spMkLst>
            <pc:docMk/>
            <pc:sldMk cId="685807973" sldId="307"/>
            <ac:spMk id="12" creationId="{C0FCB06B-E09C-8396-D538-9BD9C8BD0F9F}"/>
          </ac:spMkLst>
        </pc:spChg>
        <pc:picChg chg="del">
          <ac:chgData name="Joefer Cosio" userId="68f89b4c7183ba1b" providerId="LiveId" clId="{ED815BE8-753F-4D08-9B98-A961034E9B4D}" dt="2025-07-29T16:44:42.116" v="1476" actId="478"/>
          <ac:picMkLst>
            <pc:docMk/>
            <pc:sldMk cId="685807973" sldId="307"/>
            <ac:picMk id="5" creationId="{1D6B9861-BD7C-240C-9BDB-C7BE2673D9A7}"/>
          </ac:picMkLst>
        </pc:picChg>
      </pc:sldChg>
      <pc:sldChg chg="addSp delSp modSp add mod modNotesTx">
        <pc:chgData name="Joefer Cosio" userId="68f89b4c7183ba1b" providerId="LiveId" clId="{ED815BE8-753F-4D08-9B98-A961034E9B4D}" dt="2025-07-29T23:43:12.716" v="5787" actId="20577"/>
        <pc:sldMkLst>
          <pc:docMk/>
          <pc:sldMk cId="2267202959" sldId="307"/>
        </pc:sldMkLst>
        <pc:spChg chg="mod">
          <ac:chgData name="Joefer Cosio" userId="68f89b4c7183ba1b" providerId="LiveId" clId="{ED815BE8-753F-4D08-9B98-A961034E9B4D}" dt="2025-07-29T17:25:22.813" v="2382" actId="20577"/>
          <ac:spMkLst>
            <pc:docMk/>
            <pc:sldMk cId="2267202959" sldId="307"/>
            <ac:spMk id="2" creationId="{002C38E6-F273-8F03-C0D7-2AC8212136E5}"/>
          </ac:spMkLst>
        </pc:spChg>
        <pc:spChg chg="add del mod">
          <ac:chgData name="Joefer Cosio" userId="68f89b4c7183ba1b" providerId="LiveId" clId="{ED815BE8-753F-4D08-9B98-A961034E9B4D}" dt="2025-07-29T22:27:06.404" v="3140" actId="478"/>
          <ac:spMkLst>
            <pc:docMk/>
            <pc:sldMk cId="2267202959" sldId="307"/>
            <ac:spMk id="4" creationId="{E0655983-0190-7BBD-94C3-28B7E7168610}"/>
          </ac:spMkLst>
        </pc:spChg>
        <pc:spChg chg="add mod">
          <ac:chgData name="Joefer Cosio" userId="68f89b4c7183ba1b" providerId="LiveId" clId="{ED815BE8-753F-4D08-9B98-A961034E9B4D}" dt="2025-07-29T22:27:58.233" v="3203" actId="1076"/>
          <ac:spMkLst>
            <pc:docMk/>
            <pc:sldMk cId="2267202959" sldId="307"/>
            <ac:spMk id="5" creationId="{F8F3A847-1456-F5B9-B1D5-31DBA944B356}"/>
          </ac:spMkLst>
        </pc:spChg>
        <pc:spChg chg="del mod">
          <ac:chgData name="Joefer Cosio" userId="68f89b4c7183ba1b" providerId="LiveId" clId="{ED815BE8-753F-4D08-9B98-A961034E9B4D}" dt="2025-07-29T17:25:42.507" v="2389" actId="478"/>
          <ac:spMkLst>
            <pc:docMk/>
            <pc:sldMk cId="2267202959" sldId="307"/>
            <ac:spMk id="6" creationId="{25BA5081-995D-718C-6725-EC04BC0C5D6F}"/>
          </ac:spMkLst>
        </pc:spChg>
        <pc:spChg chg="add mod">
          <ac:chgData name="Joefer Cosio" userId="68f89b4c7183ba1b" providerId="LiveId" clId="{ED815BE8-753F-4D08-9B98-A961034E9B4D}" dt="2025-07-29T17:31:19.926" v="2549" actId="571"/>
          <ac:spMkLst>
            <pc:docMk/>
            <pc:sldMk cId="2267202959" sldId="307"/>
            <ac:spMk id="7" creationId="{1A41C407-E90F-00D7-2E17-349727DF6E9C}"/>
          </ac:spMkLst>
        </pc:spChg>
        <pc:spChg chg="add mod">
          <ac:chgData name="Joefer Cosio" userId="68f89b4c7183ba1b" providerId="LiveId" clId="{ED815BE8-753F-4D08-9B98-A961034E9B4D}" dt="2025-07-29T22:30:58.795" v="3276" actId="1076"/>
          <ac:spMkLst>
            <pc:docMk/>
            <pc:sldMk cId="2267202959" sldId="307"/>
            <ac:spMk id="7" creationId="{99BD63C4-B44B-7EBD-31E8-B853B331FADD}"/>
          </ac:spMkLst>
        </pc:spChg>
        <pc:spChg chg="add mod">
          <ac:chgData name="Joefer Cosio" userId="68f89b4c7183ba1b" providerId="LiveId" clId="{ED815BE8-753F-4D08-9B98-A961034E9B4D}" dt="2025-07-29T22:31:00.422" v="3277" actId="1076"/>
          <ac:spMkLst>
            <pc:docMk/>
            <pc:sldMk cId="2267202959" sldId="307"/>
            <ac:spMk id="8" creationId="{8AE3D57C-4EBA-B4E2-CD7B-5018488F9F91}"/>
          </ac:spMkLst>
        </pc:spChg>
        <pc:spChg chg="del">
          <ac:chgData name="Joefer Cosio" userId="68f89b4c7183ba1b" providerId="LiveId" clId="{ED815BE8-753F-4D08-9B98-A961034E9B4D}" dt="2025-07-29T17:24:10.667" v="2321" actId="478"/>
          <ac:spMkLst>
            <pc:docMk/>
            <pc:sldMk cId="2267202959" sldId="307"/>
            <ac:spMk id="8" creationId="{AE3260B0-6CF9-4E80-A880-B2B355C94334}"/>
          </ac:spMkLst>
        </pc:spChg>
        <pc:spChg chg="add mod">
          <ac:chgData name="Joefer Cosio" userId="68f89b4c7183ba1b" providerId="LiveId" clId="{ED815BE8-753F-4D08-9B98-A961034E9B4D}" dt="2025-07-29T17:31:21.350" v="2551" actId="571"/>
          <ac:spMkLst>
            <pc:docMk/>
            <pc:sldMk cId="2267202959" sldId="307"/>
            <ac:spMk id="9" creationId="{AA6EBA7D-1570-02B1-387C-D71B37F7F48B}"/>
          </ac:spMkLst>
        </pc:spChg>
        <pc:spChg chg="add mod">
          <ac:chgData name="Joefer Cosio" userId="68f89b4c7183ba1b" providerId="LiveId" clId="{ED815BE8-753F-4D08-9B98-A961034E9B4D}" dt="2025-07-29T22:30:55.960" v="3275" actId="1076"/>
          <ac:spMkLst>
            <pc:docMk/>
            <pc:sldMk cId="2267202959" sldId="307"/>
            <ac:spMk id="9" creationId="{F258F29A-47BF-ECEF-0C1A-C177B53AB1A4}"/>
          </ac:spMkLst>
        </pc:spChg>
        <pc:spChg chg="del mod">
          <ac:chgData name="Joefer Cosio" userId="68f89b4c7183ba1b" providerId="LiveId" clId="{ED815BE8-753F-4D08-9B98-A961034E9B4D}" dt="2025-07-29T17:24:09.803" v="2320" actId="478"/>
          <ac:spMkLst>
            <pc:docMk/>
            <pc:sldMk cId="2267202959" sldId="307"/>
            <ac:spMk id="12" creationId="{C0FCB06B-E09C-8396-D538-9BD9C8BD0F9F}"/>
          </ac:spMkLst>
        </pc:spChg>
      </pc:sldChg>
      <pc:sldChg chg="addSp delSp modSp add del mod">
        <pc:chgData name="Joefer Cosio" userId="68f89b4c7183ba1b" providerId="LiveId" clId="{ED815BE8-753F-4D08-9B98-A961034E9B4D}" dt="2025-07-29T17:01:57.746" v="1874" actId="2696"/>
        <pc:sldMkLst>
          <pc:docMk/>
          <pc:sldMk cId="378008963" sldId="308"/>
        </pc:sldMkLst>
        <pc:spChg chg="mod">
          <ac:chgData name="Joefer Cosio" userId="68f89b4c7183ba1b" providerId="LiveId" clId="{ED815BE8-753F-4D08-9B98-A961034E9B4D}" dt="2025-07-29T16:49:34.492" v="1667" actId="20577"/>
          <ac:spMkLst>
            <pc:docMk/>
            <pc:sldMk cId="378008963" sldId="308"/>
            <ac:spMk id="2" creationId="{67C13CE0-167C-6DCA-FE46-0751A72F0ED7}"/>
          </ac:spMkLst>
        </pc:spChg>
        <pc:spChg chg="mod">
          <ac:chgData name="Joefer Cosio" userId="68f89b4c7183ba1b" providerId="LiveId" clId="{ED815BE8-753F-4D08-9B98-A961034E9B4D}" dt="2025-07-29T16:51:59.693" v="1775" actId="14100"/>
          <ac:spMkLst>
            <pc:docMk/>
            <pc:sldMk cId="378008963" sldId="308"/>
            <ac:spMk id="3" creationId="{72BE2624-AEAC-88CE-88D4-753C41E9BAE5}"/>
          </ac:spMkLst>
        </pc:spChg>
        <pc:spChg chg="add mod">
          <ac:chgData name="Joefer Cosio" userId="68f89b4c7183ba1b" providerId="LiveId" clId="{ED815BE8-753F-4D08-9B98-A961034E9B4D}" dt="2025-07-29T16:59:28.107" v="1838" actId="123"/>
          <ac:spMkLst>
            <pc:docMk/>
            <pc:sldMk cId="378008963" sldId="308"/>
            <ac:spMk id="6" creationId="{0F301A84-F715-25C2-F4A6-8FCC7095FDCF}"/>
          </ac:spMkLst>
        </pc:spChg>
        <pc:spChg chg="add mod">
          <ac:chgData name="Joefer Cosio" userId="68f89b4c7183ba1b" providerId="LiveId" clId="{ED815BE8-753F-4D08-9B98-A961034E9B4D}" dt="2025-07-29T16:59:30.014" v="1839" actId="123"/>
          <ac:spMkLst>
            <pc:docMk/>
            <pc:sldMk cId="378008963" sldId="308"/>
            <ac:spMk id="8" creationId="{1A5E535B-BF5E-0AF7-9B52-FDA6BC3C648A}"/>
          </ac:spMkLst>
        </pc:spChg>
        <pc:spChg chg="mod">
          <ac:chgData name="Joefer Cosio" userId="68f89b4c7183ba1b" providerId="LiveId" clId="{ED815BE8-753F-4D08-9B98-A961034E9B4D}" dt="2025-07-29T16:49:58.891" v="1678"/>
          <ac:spMkLst>
            <pc:docMk/>
            <pc:sldMk cId="378008963" sldId="308"/>
            <ac:spMk id="10" creationId="{AB245336-70D7-5DCD-1824-E969EF687A09}"/>
          </ac:spMkLst>
        </pc:spChg>
        <pc:spChg chg="del">
          <ac:chgData name="Joefer Cosio" userId="68f89b4c7183ba1b" providerId="LiveId" clId="{ED815BE8-753F-4D08-9B98-A961034E9B4D}" dt="2025-07-29T16:49:40.146" v="1669" actId="478"/>
          <ac:spMkLst>
            <pc:docMk/>
            <pc:sldMk cId="378008963" sldId="308"/>
            <ac:spMk id="11" creationId="{710937F4-044C-4D9B-AB5E-1B402DA3B726}"/>
          </ac:spMkLst>
        </pc:spChg>
        <pc:picChg chg="del">
          <ac:chgData name="Joefer Cosio" userId="68f89b4c7183ba1b" providerId="LiveId" clId="{ED815BE8-753F-4D08-9B98-A961034E9B4D}" dt="2025-07-29T16:49:38.723" v="1668" actId="478"/>
          <ac:picMkLst>
            <pc:docMk/>
            <pc:sldMk cId="378008963" sldId="308"/>
            <ac:picMk id="5" creationId="{3B3E9203-6B68-224F-2F94-279937EDE5C0}"/>
          </ac:picMkLst>
        </pc:picChg>
      </pc:sldChg>
      <pc:sldChg chg="modSp add mod ord modNotesTx">
        <pc:chgData name="Joefer Cosio" userId="68f89b4c7183ba1b" providerId="LiveId" clId="{ED815BE8-753F-4D08-9B98-A961034E9B4D}" dt="2025-07-29T23:43:27.038" v="5864" actId="20577"/>
        <pc:sldMkLst>
          <pc:docMk/>
          <pc:sldMk cId="479791139" sldId="308"/>
        </pc:sldMkLst>
        <pc:spChg chg="mod">
          <ac:chgData name="Joefer Cosio" userId="68f89b4c7183ba1b" providerId="LiveId" clId="{ED815BE8-753F-4D08-9B98-A961034E9B4D}" dt="2025-07-29T22:28:45.097" v="3249" actId="20577"/>
          <ac:spMkLst>
            <pc:docMk/>
            <pc:sldMk cId="479791139" sldId="308"/>
            <ac:spMk id="2" creationId="{67C13CE0-167C-6DCA-FE46-0751A72F0ED7}"/>
          </ac:spMkLst>
        </pc:spChg>
        <pc:spChg chg="mod">
          <ac:chgData name="Joefer Cosio" userId="68f89b4c7183ba1b" providerId="LiveId" clId="{ED815BE8-753F-4D08-9B98-A961034E9B4D}" dt="2025-07-29T17:02:53.440" v="1881" actId="14100"/>
          <ac:spMkLst>
            <pc:docMk/>
            <pc:sldMk cId="479791139" sldId="308"/>
            <ac:spMk id="6" creationId="{0F301A84-F715-25C2-F4A6-8FCC7095FDCF}"/>
          </ac:spMkLst>
        </pc:spChg>
      </pc:sldChg>
      <pc:sldChg chg="add del">
        <pc:chgData name="Joefer Cosio" userId="68f89b4c7183ba1b" providerId="LiveId" clId="{ED815BE8-753F-4D08-9B98-A961034E9B4D}" dt="2025-07-29T16:51:08.776" v="1704" actId="47"/>
        <pc:sldMkLst>
          <pc:docMk/>
          <pc:sldMk cId="152120819" sldId="309"/>
        </pc:sldMkLst>
      </pc:sldChg>
      <pc:sldChg chg="addSp delSp modSp add del mod modNotesTx">
        <pc:chgData name="Joefer Cosio" userId="68f89b4c7183ba1b" providerId="LiveId" clId="{ED815BE8-753F-4D08-9B98-A961034E9B4D}" dt="2025-07-29T17:01:57.746" v="1874" actId="2696"/>
        <pc:sldMkLst>
          <pc:docMk/>
          <pc:sldMk cId="845453871" sldId="310"/>
        </pc:sldMkLst>
        <pc:spChg chg="mod">
          <ac:chgData name="Joefer Cosio" userId="68f89b4c7183ba1b" providerId="LiveId" clId="{ED815BE8-753F-4D08-9B98-A961034E9B4D}" dt="2025-07-29T16:51:48.837" v="1772" actId="20577"/>
          <ac:spMkLst>
            <pc:docMk/>
            <pc:sldMk cId="845453871" sldId="310"/>
            <ac:spMk id="2" creationId="{695BA85A-37E3-C622-3350-3A97EA4958D7}"/>
          </ac:spMkLst>
        </pc:spChg>
        <pc:spChg chg="mod">
          <ac:chgData name="Joefer Cosio" userId="68f89b4c7183ba1b" providerId="LiveId" clId="{ED815BE8-753F-4D08-9B98-A961034E9B4D}" dt="2025-07-29T16:51:54.720" v="1774" actId="14100"/>
          <ac:spMkLst>
            <pc:docMk/>
            <pc:sldMk cId="845453871" sldId="310"/>
            <ac:spMk id="3" creationId="{C9C7F37B-6906-7D7A-1703-6E8F276220A2}"/>
          </ac:spMkLst>
        </pc:spChg>
        <pc:spChg chg="add del mod">
          <ac:chgData name="Joefer Cosio" userId="68f89b4c7183ba1b" providerId="LiveId" clId="{ED815BE8-753F-4D08-9B98-A961034E9B4D}" dt="2025-07-29T16:51:11.921" v="1706" actId="478"/>
          <ac:spMkLst>
            <pc:docMk/>
            <pc:sldMk cId="845453871" sldId="310"/>
            <ac:spMk id="5" creationId="{594F36E6-41B2-A7D5-0A52-EDF422051C61}"/>
          </ac:spMkLst>
        </pc:spChg>
        <pc:spChg chg="mod">
          <ac:chgData name="Joefer Cosio" userId="68f89b4c7183ba1b" providerId="LiveId" clId="{ED815BE8-753F-4D08-9B98-A961034E9B4D}" dt="2025-07-29T16:56:51.230" v="1795" actId="20577"/>
          <ac:spMkLst>
            <pc:docMk/>
            <pc:sldMk cId="845453871" sldId="310"/>
            <ac:spMk id="56" creationId="{19F517B8-BB8E-2A0F-1F4A-DF453F2D3ACD}"/>
          </ac:spMkLst>
        </pc:spChg>
        <pc:spChg chg="del">
          <ac:chgData name="Joefer Cosio" userId="68f89b4c7183ba1b" providerId="LiveId" clId="{ED815BE8-753F-4D08-9B98-A961034E9B4D}" dt="2025-07-29T16:51:10.479" v="1705" actId="478"/>
          <ac:spMkLst>
            <pc:docMk/>
            <pc:sldMk cId="845453871" sldId="310"/>
            <ac:spMk id="57" creationId="{A859451F-2121-3172-261B-A72F5A61850C}"/>
          </ac:spMkLst>
        </pc:spChg>
      </pc:sldChg>
      <pc:sldChg chg="add modNotesTx">
        <pc:chgData name="Joefer Cosio" userId="68f89b4c7183ba1b" providerId="LiveId" clId="{ED815BE8-753F-4D08-9B98-A961034E9B4D}" dt="2025-07-29T23:43:36.981" v="5921" actId="20577"/>
        <pc:sldMkLst>
          <pc:docMk/>
          <pc:sldMk cId="925762704" sldId="310"/>
        </pc:sldMkLst>
      </pc:sldChg>
      <pc:sldChg chg="addSp delSp modSp add del mod">
        <pc:chgData name="Joefer Cosio" userId="68f89b4c7183ba1b" providerId="LiveId" clId="{ED815BE8-753F-4D08-9B98-A961034E9B4D}" dt="2025-07-29T17:26:24.689" v="2393" actId="47"/>
        <pc:sldMkLst>
          <pc:docMk/>
          <pc:sldMk cId="1551767012" sldId="311"/>
        </pc:sldMkLst>
        <pc:spChg chg="add mod">
          <ac:chgData name="Joefer Cosio" userId="68f89b4c7183ba1b" providerId="LiveId" clId="{ED815BE8-753F-4D08-9B98-A961034E9B4D}" dt="2025-07-29T17:18:30.846" v="2258" actId="1076"/>
          <ac:spMkLst>
            <pc:docMk/>
            <pc:sldMk cId="1551767012" sldId="311"/>
            <ac:spMk id="4" creationId="{CEDFFDFF-6961-D2A0-E351-CF9640C61A17}"/>
          </ac:spMkLst>
        </pc:spChg>
        <pc:spChg chg="add mod">
          <ac:chgData name="Joefer Cosio" userId="68f89b4c7183ba1b" providerId="LiveId" clId="{ED815BE8-753F-4D08-9B98-A961034E9B4D}" dt="2025-07-29T17:19:38.414" v="2282" actId="14100"/>
          <ac:spMkLst>
            <pc:docMk/>
            <pc:sldMk cId="1551767012" sldId="311"/>
            <ac:spMk id="19" creationId="{6FB26BF6-36E1-0225-590B-BCF375471217}"/>
          </ac:spMkLst>
        </pc:spChg>
        <pc:spChg chg="add mod">
          <ac:chgData name="Joefer Cosio" userId="68f89b4c7183ba1b" providerId="LiveId" clId="{ED815BE8-753F-4D08-9B98-A961034E9B4D}" dt="2025-07-29T17:18:28.732" v="2257" actId="1076"/>
          <ac:spMkLst>
            <pc:docMk/>
            <pc:sldMk cId="1551767012" sldId="311"/>
            <ac:spMk id="32" creationId="{CE03D8A5-A149-8B9C-06AD-58AFE0D95D87}"/>
          </ac:spMkLst>
        </pc:spChg>
        <pc:spChg chg="add mod">
          <ac:chgData name="Joefer Cosio" userId="68f89b4c7183ba1b" providerId="LiveId" clId="{ED815BE8-753F-4D08-9B98-A961034E9B4D}" dt="2025-07-29T17:19:48.837" v="2287" actId="255"/>
          <ac:spMkLst>
            <pc:docMk/>
            <pc:sldMk cId="1551767012" sldId="311"/>
            <ac:spMk id="34" creationId="{5C49D52D-6FFE-66B7-E0C7-480686F9358F}"/>
          </ac:spMkLst>
        </pc:spChg>
        <pc:spChg chg="add mod">
          <ac:chgData name="Joefer Cosio" userId="68f89b4c7183ba1b" providerId="LiveId" clId="{ED815BE8-753F-4D08-9B98-A961034E9B4D}" dt="2025-07-29T17:22:22.566" v="2319" actId="1076"/>
          <ac:spMkLst>
            <pc:docMk/>
            <pc:sldMk cId="1551767012" sldId="311"/>
            <ac:spMk id="42" creationId="{48004A05-6F9A-4EAE-99FD-C29E0756FE01}"/>
          </ac:spMkLst>
        </pc:spChg>
        <pc:picChg chg="add mod">
          <ac:chgData name="Joefer Cosio" userId="68f89b4c7183ba1b" providerId="LiveId" clId="{ED815BE8-753F-4D08-9B98-A961034E9B4D}" dt="2025-07-29T17:20:09.261" v="2296" actId="1076"/>
          <ac:picMkLst>
            <pc:docMk/>
            <pc:sldMk cId="1551767012" sldId="311"/>
            <ac:picMk id="6" creationId="{29C14499-7E8F-C99D-9402-B32FB864F61D}"/>
          </ac:picMkLst>
        </pc:picChg>
        <pc:picChg chg="add del mod">
          <ac:chgData name="Joefer Cosio" userId="68f89b4c7183ba1b" providerId="LiveId" clId="{ED815BE8-753F-4D08-9B98-A961034E9B4D}" dt="2025-07-29T17:15:56.333" v="2210" actId="478"/>
          <ac:picMkLst>
            <pc:docMk/>
            <pc:sldMk cId="1551767012" sldId="311"/>
            <ac:picMk id="8" creationId="{6E257B4C-F26B-930E-76B4-C3DA513F36DC}"/>
          </ac:picMkLst>
        </pc:picChg>
        <pc:picChg chg="del mod">
          <ac:chgData name="Joefer Cosio" userId="68f89b4c7183ba1b" providerId="LiveId" clId="{ED815BE8-753F-4D08-9B98-A961034E9B4D}" dt="2025-07-29T17:15:22.922" v="2205" actId="478"/>
          <ac:picMkLst>
            <pc:docMk/>
            <pc:sldMk cId="1551767012" sldId="311"/>
            <ac:picMk id="9" creationId="{FAC1F74B-7A76-832D-827F-C2EE556176A3}"/>
          </ac:picMkLst>
        </pc:picChg>
        <pc:picChg chg="add mod">
          <ac:chgData name="Joefer Cosio" userId="68f89b4c7183ba1b" providerId="LiveId" clId="{ED815BE8-753F-4D08-9B98-A961034E9B4D}" dt="2025-07-29T17:20:11.174" v="2297" actId="1076"/>
          <ac:picMkLst>
            <pc:docMk/>
            <pc:sldMk cId="1551767012" sldId="311"/>
            <ac:picMk id="12" creationId="{AEB6D041-B937-B1AD-1823-D23D956C3512}"/>
          </ac:picMkLst>
        </pc:picChg>
        <pc:picChg chg="add mod">
          <ac:chgData name="Joefer Cosio" userId="68f89b4c7183ba1b" providerId="LiveId" clId="{ED815BE8-753F-4D08-9B98-A961034E9B4D}" dt="2025-07-29T17:20:14.166" v="2298" actId="1076"/>
          <ac:picMkLst>
            <pc:docMk/>
            <pc:sldMk cId="1551767012" sldId="311"/>
            <ac:picMk id="14" creationId="{464DA661-3919-6A78-EB55-AC6F51EDA4F0}"/>
          </ac:picMkLst>
        </pc:picChg>
        <pc:picChg chg="add mod modCrop">
          <ac:chgData name="Joefer Cosio" userId="68f89b4c7183ba1b" providerId="LiveId" clId="{ED815BE8-753F-4D08-9B98-A961034E9B4D}" dt="2025-07-29T17:20:14.166" v="2298" actId="1076"/>
          <ac:picMkLst>
            <pc:docMk/>
            <pc:sldMk cId="1551767012" sldId="311"/>
            <ac:picMk id="17" creationId="{284DC730-9E32-0F6A-D284-F23121B1D326}"/>
          </ac:picMkLst>
        </pc:picChg>
        <pc:picChg chg="add mod">
          <ac:chgData name="Joefer Cosio" userId="68f89b4c7183ba1b" providerId="LiveId" clId="{ED815BE8-753F-4D08-9B98-A961034E9B4D}" dt="2025-07-29T17:21:12.486" v="2313" actId="1076"/>
          <ac:picMkLst>
            <pc:docMk/>
            <pc:sldMk cId="1551767012" sldId="311"/>
            <ac:picMk id="21" creationId="{33400011-E6BF-41F8-0A5E-CF2B7A2B71DD}"/>
          </ac:picMkLst>
        </pc:picChg>
        <pc:picChg chg="add mod">
          <ac:chgData name="Joefer Cosio" userId="68f89b4c7183ba1b" providerId="LiveId" clId="{ED815BE8-753F-4D08-9B98-A961034E9B4D}" dt="2025-07-29T17:20:19.349" v="2302" actId="1076"/>
          <ac:picMkLst>
            <pc:docMk/>
            <pc:sldMk cId="1551767012" sldId="311"/>
            <ac:picMk id="36" creationId="{33BD8911-DBDF-540E-9EF2-1352A06AA9BE}"/>
          </ac:picMkLst>
        </pc:picChg>
        <pc:picChg chg="add mod">
          <ac:chgData name="Joefer Cosio" userId="68f89b4c7183ba1b" providerId="LiveId" clId="{ED815BE8-753F-4D08-9B98-A961034E9B4D}" dt="2025-07-29T17:21:31.505" v="2314" actId="1076"/>
          <ac:picMkLst>
            <pc:docMk/>
            <pc:sldMk cId="1551767012" sldId="311"/>
            <ac:picMk id="38" creationId="{6FE2CA10-D952-BD2F-71EA-44CAC3B4F447}"/>
          </ac:picMkLst>
        </pc:picChg>
        <pc:picChg chg="add mod">
          <ac:chgData name="Joefer Cosio" userId="68f89b4c7183ba1b" providerId="LiveId" clId="{ED815BE8-753F-4D08-9B98-A961034E9B4D}" dt="2025-07-29T17:21:07.724" v="2310" actId="1076"/>
          <ac:picMkLst>
            <pc:docMk/>
            <pc:sldMk cId="1551767012" sldId="311"/>
            <ac:picMk id="40" creationId="{4C5C17C7-9289-06F7-2AFB-3AB2F20CB36F}"/>
          </ac:picMkLst>
        </pc:picChg>
      </pc:sldChg>
      <pc:sldChg chg="addSp delSp modSp add mod chgLayout modNotesTx">
        <pc:chgData name="Joefer Cosio" userId="68f89b4c7183ba1b" providerId="LiveId" clId="{ED815BE8-753F-4D08-9B98-A961034E9B4D}" dt="2025-07-29T23:42:06.056" v="5708" actId="20577"/>
        <pc:sldMkLst>
          <pc:docMk/>
          <pc:sldMk cId="2217006739" sldId="311"/>
        </pc:sldMkLst>
        <pc:spChg chg="mod">
          <ac:chgData name="Joefer Cosio" userId="68f89b4c7183ba1b" providerId="LiveId" clId="{ED815BE8-753F-4D08-9B98-A961034E9B4D}" dt="2025-07-29T22:37:07.038" v="3461" actId="20577"/>
          <ac:spMkLst>
            <pc:docMk/>
            <pc:sldMk cId="2217006739" sldId="311"/>
            <ac:spMk id="2" creationId="{3794E0BB-80D8-9BE8-A9A8-435D7547CC92}"/>
          </ac:spMkLst>
        </pc:spChg>
        <pc:spChg chg="add del mod">
          <ac:chgData name="Joefer Cosio" userId="68f89b4c7183ba1b" providerId="LiveId" clId="{ED815BE8-753F-4D08-9B98-A961034E9B4D}" dt="2025-07-29T22:40:17.781" v="3498" actId="478"/>
          <ac:spMkLst>
            <pc:docMk/>
            <pc:sldMk cId="2217006739" sldId="311"/>
            <ac:spMk id="5" creationId="{84783849-8ECF-A2DA-67A7-B6EC73A08F0E}"/>
          </ac:spMkLst>
        </pc:spChg>
        <pc:spChg chg="del mod">
          <ac:chgData name="Joefer Cosio" userId="68f89b4c7183ba1b" providerId="LiveId" clId="{ED815BE8-753F-4D08-9B98-A961034E9B4D}" dt="2025-07-29T23:01:33.591" v="4100" actId="478"/>
          <ac:spMkLst>
            <pc:docMk/>
            <pc:sldMk cId="2217006739" sldId="311"/>
            <ac:spMk id="6" creationId="{EB307B4C-65BC-71C5-E506-2E89583ECF1F}"/>
          </ac:spMkLst>
        </pc:spChg>
        <pc:spChg chg="add del mod ord">
          <ac:chgData name="Joefer Cosio" userId="68f89b4c7183ba1b" providerId="LiveId" clId="{ED815BE8-753F-4D08-9B98-A961034E9B4D}" dt="2025-07-29T22:35:03.203" v="3364" actId="6264"/>
          <ac:spMkLst>
            <pc:docMk/>
            <pc:sldMk cId="2217006739" sldId="311"/>
            <ac:spMk id="7" creationId="{CDE234C1-D486-E783-192C-4EC4E8527C15}"/>
          </ac:spMkLst>
        </pc:spChg>
        <pc:spChg chg="del">
          <ac:chgData name="Joefer Cosio" userId="68f89b4c7183ba1b" providerId="LiveId" clId="{ED815BE8-753F-4D08-9B98-A961034E9B4D}" dt="2025-07-29T22:30:51.211" v="3273" actId="478"/>
          <ac:spMkLst>
            <pc:docMk/>
            <pc:sldMk cId="2217006739" sldId="311"/>
            <ac:spMk id="8" creationId="{982AFC5D-1A43-695B-BDF8-8A0C44AC3FD7}"/>
          </ac:spMkLst>
        </pc:spChg>
        <pc:spChg chg="del">
          <ac:chgData name="Joefer Cosio" userId="68f89b4c7183ba1b" providerId="LiveId" clId="{ED815BE8-753F-4D08-9B98-A961034E9B4D}" dt="2025-07-29T22:31:06.553" v="3278" actId="478"/>
          <ac:spMkLst>
            <pc:docMk/>
            <pc:sldMk cId="2217006739" sldId="311"/>
            <ac:spMk id="9" creationId="{0A68B92C-C206-5CEC-B0C1-3221F61FEDEF}"/>
          </ac:spMkLst>
        </pc:spChg>
        <pc:spChg chg="add del mod">
          <ac:chgData name="Joefer Cosio" userId="68f89b4c7183ba1b" providerId="LiveId" clId="{ED815BE8-753F-4D08-9B98-A961034E9B4D}" dt="2025-07-29T22:40:00.906" v="3488"/>
          <ac:spMkLst>
            <pc:docMk/>
            <pc:sldMk cId="2217006739" sldId="311"/>
            <ac:spMk id="12" creationId="{DBC91879-D730-C33F-49B3-499C733F618B}"/>
          </ac:spMkLst>
        </pc:spChg>
        <pc:spChg chg="add del">
          <ac:chgData name="Joefer Cosio" userId="68f89b4c7183ba1b" providerId="LiveId" clId="{ED815BE8-753F-4D08-9B98-A961034E9B4D}" dt="2025-07-29T22:40:03.389" v="3490" actId="22"/>
          <ac:spMkLst>
            <pc:docMk/>
            <pc:sldMk cId="2217006739" sldId="311"/>
            <ac:spMk id="14" creationId="{84BBDC80-8D54-6184-E60A-3DF47456CC11}"/>
          </ac:spMkLst>
        </pc:spChg>
        <pc:spChg chg="add del">
          <ac:chgData name="Joefer Cosio" userId="68f89b4c7183ba1b" providerId="LiveId" clId="{ED815BE8-753F-4D08-9B98-A961034E9B4D}" dt="2025-07-29T22:40:05.389" v="3492" actId="22"/>
          <ac:spMkLst>
            <pc:docMk/>
            <pc:sldMk cId="2217006739" sldId="311"/>
            <ac:spMk id="17" creationId="{C198B840-B0B3-B20B-86FD-0AB42B4A5E9C}"/>
          </ac:spMkLst>
        </pc:spChg>
        <pc:spChg chg="add mod">
          <ac:chgData name="Joefer Cosio" userId="68f89b4c7183ba1b" providerId="LiveId" clId="{ED815BE8-753F-4D08-9B98-A961034E9B4D}" dt="2025-07-29T23:02:05.417" v="4129"/>
          <ac:spMkLst>
            <pc:docMk/>
            <pc:sldMk cId="2217006739" sldId="311"/>
            <ac:spMk id="19" creationId="{391D5503-C234-7F27-9425-569E9FFE980B}"/>
          </ac:spMkLst>
        </pc:spChg>
        <pc:spChg chg="add del">
          <ac:chgData name="Joefer Cosio" userId="68f89b4c7183ba1b" providerId="LiveId" clId="{ED815BE8-753F-4D08-9B98-A961034E9B4D}" dt="2025-07-29T22:40:46.754" v="3509" actId="478"/>
          <ac:spMkLst>
            <pc:docMk/>
            <pc:sldMk cId="2217006739" sldId="311"/>
            <ac:spMk id="21" creationId="{9D6409C2-360F-DE9C-6B9B-0302F5DF61E0}"/>
          </ac:spMkLst>
        </pc:spChg>
        <pc:spChg chg="add mod">
          <ac:chgData name="Joefer Cosio" userId="68f89b4c7183ba1b" providerId="LiveId" clId="{ED815BE8-753F-4D08-9B98-A961034E9B4D}" dt="2025-07-29T23:01:37.719" v="4102" actId="1076"/>
          <ac:spMkLst>
            <pc:docMk/>
            <pc:sldMk cId="2217006739" sldId="311"/>
            <ac:spMk id="34" creationId="{AA2C7E6F-F58B-E9B1-C4B4-2574FE5D60E5}"/>
          </ac:spMkLst>
        </pc:spChg>
        <pc:spChg chg="add mod">
          <ac:chgData name="Joefer Cosio" userId="68f89b4c7183ba1b" providerId="LiveId" clId="{ED815BE8-753F-4D08-9B98-A961034E9B4D}" dt="2025-07-29T23:01:39.730" v="4103" actId="1076"/>
          <ac:spMkLst>
            <pc:docMk/>
            <pc:sldMk cId="2217006739" sldId="311"/>
            <ac:spMk id="36" creationId="{F41F68A7-B210-62CC-471E-D976782BA1AF}"/>
          </ac:spMkLst>
        </pc:spChg>
        <pc:spChg chg="add mod">
          <ac:chgData name="Joefer Cosio" userId="68f89b4c7183ba1b" providerId="LiveId" clId="{ED815BE8-753F-4D08-9B98-A961034E9B4D}" dt="2025-07-29T23:17:56.419" v="4157" actId="20577"/>
          <ac:spMkLst>
            <pc:docMk/>
            <pc:sldMk cId="2217006739" sldId="311"/>
            <ac:spMk id="38" creationId="{11F1B893-41F7-FFF6-C504-4A59CE3527F4}"/>
          </ac:spMkLst>
        </pc:spChg>
        <pc:picChg chg="add del">
          <ac:chgData name="Joefer Cosio" userId="68f89b4c7183ba1b" providerId="LiveId" clId="{ED815BE8-753F-4D08-9B98-A961034E9B4D}" dt="2025-07-29T22:42:41.119" v="3519" actId="22"/>
          <ac:picMkLst>
            <pc:docMk/>
            <pc:sldMk cId="2217006739" sldId="311"/>
            <ac:picMk id="32" creationId="{AEA0FB87-D5AD-E71F-DB06-6E904C46D09C}"/>
          </ac:picMkLst>
        </pc:picChg>
      </pc:sldChg>
      <pc:sldChg chg="addSp delSp modSp add mod modNotesTx">
        <pc:chgData name="Joefer Cosio" userId="68f89b4c7183ba1b" providerId="LiveId" clId="{ED815BE8-753F-4D08-9B98-A961034E9B4D}" dt="2025-07-29T23:42:16.768" v="5714" actId="20577"/>
        <pc:sldMkLst>
          <pc:docMk/>
          <pc:sldMk cId="353680279" sldId="312"/>
        </pc:sldMkLst>
        <pc:spChg chg="add mod">
          <ac:chgData name="Joefer Cosio" userId="68f89b4c7183ba1b" providerId="LiveId" clId="{ED815BE8-753F-4D08-9B98-A961034E9B4D}" dt="2025-07-29T23:31:48.365" v="4900" actId="1076"/>
          <ac:spMkLst>
            <pc:docMk/>
            <pc:sldMk cId="353680279" sldId="312"/>
            <ac:spMk id="4" creationId="{A53A23BF-17FD-38C3-E214-6B80E1745D4A}"/>
          </ac:spMkLst>
        </pc:spChg>
        <pc:spChg chg="add del">
          <ac:chgData name="Joefer Cosio" userId="68f89b4c7183ba1b" providerId="LiveId" clId="{ED815BE8-753F-4D08-9B98-A961034E9B4D}" dt="2025-07-29T23:23:48.631" v="4257" actId="478"/>
          <ac:spMkLst>
            <pc:docMk/>
            <pc:sldMk cId="353680279" sldId="312"/>
            <ac:spMk id="8" creationId="{3D1AFF9C-6474-7219-15EA-83289CCF39C9}"/>
          </ac:spMkLst>
        </pc:spChg>
        <pc:spChg chg="add mod">
          <ac:chgData name="Joefer Cosio" userId="68f89b4c7183ba1b" providerId="LiveId" clId="{ED815BE8-753F-4D08-9B98-A961034E9B4D}" dt="2025-07-29T23:31:33.027" v="4896" actId="1076"/>
          <ac:spMkLst>
            <pc:docMk/>
            <pc:sldMk cId="353680279" sldId="312"/>
            <ac:spMk id="12" creationId="{DF07EB93-7115-787F-649A-16D0E37E6F6D}"/>
          </ac:spMkLst>
        </pc:spChg>
        <pc:spChg chg="add mod">
          <ac:chgData name="Joefer Cosio" userId="68f89b4c7183ba1b" providerId="LiveId" clId="{ED815BE8-753F-4D08-9B98-A961034E9B4D}" dt="2025-07-29T23:31:34.474" v="4897" actId="1076"/>
          <ac:spMkLst>
            <pc:docMk/>
            <pc:sldMk cId="353680279" sldId="312"/>
            <ac:spMk id="13" creationId="{601379C6-98E1-FC5A-BB3E-295B1D83068B}"/>
          </ac:spMkLst>
        </pc:spChg>
        <pc:spChg chg="add mod">
          <ac:chgData name="Joefer Cosio" userId="68f89b4c7183ba1b" providerId="LiveId" clId="{ED815BE8-753F-4D08-9B98-A961034E9B4D}" dt="2025-07-29T23:31:38.142" v="4898" actId="1076"/>
          <ac:spMkLst>
            <pc:docMk/>
            <pc:sldMk cId="353680279" sldId="312"/>
            <ac:spMk id="14" creationId="{715B447D-E5B2-164A-30C2-32DB1E1FF623}"/>
          </ac:spMkLst>
        </pc:spChg>
        <pc:spChg chg="del">
          <ac:chgData name="Joefer Cosio" userId="68f89b4c7183ba1b" providerId="LiveId" clId="{ED815BE8-753F-4D08-9B98-A961034E9B4D}" dt="2025-07-29T22:40:48.612" v="3510" actId="478"/>
          <ac:spMkLst>
            <pc:docMk/>
            <pc:sldMk cId="353680279" sldId="312"/>
            <ac:spMk id="19" creationId="{E1B0481D-4B88-4B54-A163-6E8F1E787941}"/>
          </ac:spMkLst>
        </pc:spChg>
        <pc:spChg chg="mod">
          <ac:chgData name="Joefer Cosio" userId="68f89b4c7183ba1b" providerId="LiveId" clId="{ED815BE8-753F-4D08-9B98-A961034E9B4D}" dt="2025-07-29T23:38:26.318" v="5244" actId="20577"/>
          <ac:spMkLst>
            <pc:docMk/>
            <pc:sldMk cId="353680279" sldId="312"/>
            <ac:spMk id="21" creationId="{DF29FFC7-F40A-786F-5EC8-E4B803E31FB9}"/>
          </ac:spMkLst>
        </pc:spChg>
        <pc:picChg chg="add mod">
          <ac:chgData name="Joefer Cosio" userId="68f89b4c7183ba1b" providerId="LiveId" clId="{ED815BE8-753F-4D08-9B98-A961034E9B4D}" dt="2025-07-29T23:31:46.333" v="4899" actId="1076"/>
          <ac:picMkLst>
            <pc:docMk/>
            <pc:sldMk cId="353680279" sldId="312"/>
            <ac:picMk id="5" creationId="{4762B5C8-4AF0-2F90-EFF4-9AE2F9D57E0E}"/>
          </ac:picMkLst>
        </pc:picChg>
        <pc:picChg chg="add mod">
          <ac:chgData name="Joefer Cosio" userId="68f89b4c7183ba1b" providerId="LiveId" clId="{ED815BE8-753F-4D08-9B98-A961034E9B4D}" dt="2025-07-29T23:31:00.987" v="4854" actId="1076"/>
          <ac:picMkLst>
            <pc:docMk/>
            <pc:sldMk cId="353680279" sldId="312"/>
            <ac:picMk id="9" creationId="{061B77A9-12B8-A275-88B5-D99970B0A16E}"/>
          </ac:picMkLst>
        </pc:picChg>
      </pc:sldChg>
      <pc:sldChg chg="add del ord">
        <pc:chgData name="Joefer Cosio" userId="68f89b4c7183ba1b" providerId="LiveId" clId="{ED815BE8-753F-4D08-9B98-A961034E9B4D}" dt="2025-07-29T22:28:24.392" v="3212" actId="47"/>
        <pc:sldMkLst>
          <pc:docMk/>
          <pc:sldMk cId="4044719397" sldId="312"/>
        </pc:sldMkLst>
      </pc:sldChg>
      <pc:sldChg chg="addSp delSp modSp add mod modNotesTx">
        <pc:chgData name="Joefer Cosio" userId="68f89b4c7183ba1b" providerId="LiveId" clId="{ED815BE8-753F-4D08-9B98-A961034E9B4D}" dt="2025-07-29T23:42:20.611" v="5719" actId="20577"/>
        <pc:sldMkLst>
          <pc:docMk/>
          <pc:sldMk cId="2731110102" sldId="313"/>
        </pc:sldMkLst>
        <pc:spChg chg="del">
          <ac:chgData name="Joefer Cosio" userId="68f89b4c7183ba1b" providerId="LiveId" clId="{ED815BE8-753F-4D08-9B98-A961034E9B4D}" dt="2025-07-29T23:23:42.183" v="4253" actId="478"/>
          <ac:spMkLst>
            <pc:docMk/>
            <pc:sldMk cId="2731110102" sldId="313"/>
            <ac:spMk id="4" creationId="{C609F67C-1850-9BA7-B9A6-B4864A7EF736}"/>
          </ac:spMkLst>
        </pc:spChg>
        <pc:spChg chg="del">
          <ac:chgData name="Joefer Cosio" userId="68f89b4c7183ba1b" providerId="LiveId" clId="{ED815BE8-753F-4D08-9B98-A961034E9B4D}" dt="2025-07-29T23:39:43.591" v="5267" actId="478"/>
          <ac:spMkLst>
            <pc:docMk/>
            <pc:sldMk cId="2731110102" sldId="313"/>
            <ac:spMk id="6" creationId="{5BFEEA10-6527-4C6B-4407-42D33E694B0E}"/>
          </ac:spMkLst>
        </pc:spChg>
        <pc:spChg chg="mod">
          <ac:chgData name="Joefer Cosio" userId="68f89b4c7183ba1b" providerId="LiveId" clId="{ED815BE8-753F-4D08-9B98-A961034E9B4D}" dt="2025-07-29T23:39:46.444" v="5268" actId="1076"/>
          <ac:spMkLst>
            <pc:docMk/>
            <pc:sldMk cId="2731110102" sldId="313"/>
            <ac:spMk id="8" creationId="{E0393BB6-BD6E-02C5-1C6D-687447DF57A0}"/>
          </ac:spMkLst>
        </pc:spChg>
        <pc:spChg chg="add del">
          <ac:chgData name="Joefer Cosio" userId="68f89b4c7183ba1b" providerId="LiveId" clId="{ED815BE8-753F-4D08-9B98-A961034E9B4D}" dt="2025-07-29T23:33:25.001" v="4910" actId="22"/>
          <ac:spMkLst>
            <pc:docMk/>
            <pc:sldMk cId="2731110102" sldId="313"/>
            <ac:spMk id="9" creationId="{A81F01D9-A73A-1E15-21B3-8C73645AEFA1}"/>
          </ac:spMkLst>
        </pc:spChg>
        <pc:spChg chg="add mod">
          <ac:chgData name="Joefer Cosio" userId="68f89b4c7183ba1b" providerId="LiveId" clId="{ED815BE8-753F-4D08-9B98-A961034E9B4D}" dt="2025-07-29T23:39:55.005" v="5278" actId="6549"/>
          <ac:spMkLst>
            <pc:docMk/>
            <pc:sldMk cId="2731110102" sldId="313"/>
            <ac:spMk id="12" creationId="{BBCE01F9-658B-4745-E735-92A70FDB5C90}"/>
          </ac:spMkLst>
        </pc:spChg>
        <pc:spChg chg="add mod">
          <ac:chgData name="Joefer Cosio" userId="68f89b4c7183ba1b" providerId="LiveId" clId="{ED815BE8-753F-4D08-9B98-A961034E9B4D}" dt="2025-07-29T23:39:31.175" v="5262" actId="1076"/>
          <ac:spMkLst>
            <pc:docMk/>
            <pc:sldMk cId="2731110102" sldId="313"/>
            <ac:spMk id="17" creationId="{E38ABDA3-8E97-A1DA-E890-39ECD70D0442}"/>
          </ac:spMkLst>
        </pc:spChg>
        <pc:spChg chg="add mod">
          <ac:chgData name="Joefer Cosio" userId="68f89b4c7183ba1b" providerId="LiveId" clId="{ED815BE8-753F-4D08-9B98-A961034E9B4D}" dt="2025-07-29T23:39:36.191" v="5263" actId="1076"/>
          <ac:spMkLst>
            <pc:docMk/>
            <pc:sldMk cId="2731110102" sldId="313"/>
            <ac:spMk id="19" creationId="{2159D22D-DC20-F3E6-526B-C39CD2222B5E}"/>
          </ac:spMkLst>
        </pc:spChg>
        <pc:spChg chg="del">
          <ac:chgData name="Joefer Cosio" userId="68f89b4c7183ba1b" providerId="LiveId" clId="{ED815BE8-753F-4D08-9B98-A961034E9B4D}" dt="2025-07-29T23:23:43.156" v="4254" actId="478"/>
          <ac:spMkLst>
            <pc:docMk/>
            <pc:sldMk cId="2731110102" sldId="313"/>
            <ac:spMk id="21" creationId="{78B9C87D-FE4C-CB91-802F-B1566DB7FF1D}"/>
          </ac:spMkLst>
        </pc:spChg>
        <pc:spChg chg="add mod">
          <ac:chgData name="Joefer Cosio" userId="68f89b4c7183ba1b" providerId="LiveId" clId="{ED815BE8-753F-4D08-9B98-A961034E9B4D}" dt="2025-07-29T23:39:13.596" v="5253" actId="114"/>
          <ac:spMkLst>
            <pc:docMk/>
            <pc:sldMk cId="2731110102" sldId="313"/>
            <ac:spMk id="31" creationId="{5C27D9AB-4497-A1BF-6D82-C2063DDC2076}"/>
          </ac:spMkLst>
        </pc:spChg>
        <pc:picChg chg="del">
          <ac:chgData name="Joefer Cosio" userId="68f89b4c7183ba1b" providerId="LiveId" clId="{ED815BE8-753F-4D08-9B98-A961034E9B4D}" dt="2025-07-29T23:23:41.206" v="4252" actId="478"/>
          <ac:picMkLst>
            <pc:docMk/>
            <pc:sldMk cId="2731110102" sldId="313"/>
            <ac:picMk id="5" creationId="{FB75340A-7023-BE6C-2394-CBAD1318F83E}"/>
          </ac:picMkLst>
        </pc:picChg>
        <pc:picChg chg="add mod">
          <ac:chgData name="Joefer Cosio" userId="68f89b4c7183ba1b" providerId="LiveId" clId="{ED815BE8-753F-4D08-9B98-A961034E9B4D}" dt="2025-07-29T23:39:27.335" v="5260" actId="1076"/>
          <ac:picMkLst>
            <pc:docMk/>
            <pc:sldMk cId="2731110102" sldId="313"/>
            <ac:picMk id="13" creationId="{2FEB7D22-16F8-DF84-A64F-4BD4E5ACC1BB}"/>
          </ac:picMkLst>
        </pc:picChg>
        <pc:picChg chg="add mod">
          <ac:chgData name="Joefer Cosio" userId="68f89b4c7183ba1b" providerId="LiveId" clId="{ED815BE8-753F-4D08-9B98-A961034E9B4D}" dt="2025-07-29T23:39:28.505" v="5261" actId="1076"/>
          <ac:picMkLst>
            <pc:docMk/>
            <pc:sldMk cId="2731110102" sldId="313"/>
            <ac:picMk id="14" creationId="{6E4ACD2B-855B-78C0-69B6-DD69E7F088CA}"/>
          </ac:picMkLst>
        </pc:picChg>
      </pc:sldChg>
      <pc:sldMasterChg chg="addSldLayout delSldLayout">
        <pc:chgData name="Joefer Cosio" userId="68f89b4c7183ba1b" providerId="LiveId" clId="{ED815BE8-753F-4D08-9B98-A961034E9B4D}" dt="2025-07-29T16:40:36.834" v="1412" actId="47"/>
        <pc:sldMasterMkLst>
          <pc:docMk/>
          <pc:sldMasterMk cId="0" sldId="2147483660"/>
        </pc:sldMasterMkLst>
        <pc:sldLayoutChg chg="add del">
          <pc:chgData name="Joefer Cosio" userId="68f89b4c7183ba1b" providerId="LiveId" clId="{ED815BE8-753F-4D08-9B98-A961034E9B4D}" dt="2025-07-29T16:07:39.630" v="625" actId="47"/>
          <pc:sldLayoutMkLst>
            <pc:docMk/>
            <pc:sldMasterMk cId="0" sldId="2147483660"/>
            <pc:sldLayoutMk cId="0" sldId="2147483658"/>
          </pc:sldLayoutMkLst>
        </pc:sldLayoutChg>
        <pc:sldLayoutChg chg="del">
          <pc:chgData name="Joefer Cosio" userId="68f89b4c7183ba1b" providerId="LiveId" clId="{ED815BE8-753F-4D08-9B98-A961034E9B4D}" dt="2025-07-29T16:40:36.834" v="1412" actId="47"/>
          <pc:sldLayoutMkLst>
            <pc:docMk/>
            <pc:sldMasterMk cId="0" sldId="2147483660"/>
            <pc:sldLayoutMk cId="934875553" sldId="2147483662"/>
          </pc:sldLayoutMkLst>
        </pc:sldLayoutChg>
      </pc:sldMasterChg>
      <pc:sldMasterChg chg="del delSldLayout">
        <pc:chgData name="Joefer Cosio" userId="68f89b4c7183ba1b" providerId="LiveId" clId="{ED815BE8-753F-4D08-9B98-A961034E9B4D}" dt="2025-07-29T16:40:36.834" v="1412" actId="47"/>
        <pc:sldMasterMkLst>
          <pc:docMk/>
          <pc:sldMasterMk cId="0" sldId="2147483661"/>
        </pc:sldMasterMkLst>
        <pc:sldLayoutChg chg="del">
          <pc:chgData name="Joefer Cosio" userId="68f89b4c7183ba1b" providerId="LiveId" clId="{ED815BE8-753F-4D08-9B98-A961034E9B4D}" dt="2025-07-29T16:40:36.834" v="1412" actId="47"/>
          <pc:sldLayoutMkLst>
            <pc:docMk/>
            <pc:sldMasterMk cId="0" sldId="2147483661"/>
            <pc:sldLayoutMk cId="0" sldId="2147483659"/>
          </pc:sldLayoutMkLst>
        </pc:sldLayoutChg>
      </pc:sldMasterChg>
    </pc:docChg>
  </pc:docChgLst>
  <pc:docChgLst>
    <pc:chgData name="Joefer Cosio" userId="68f89b4c7183ba1b" providerId="LiveId" clId="{C072DACA-C90B-48F8-B37F-F03AA0D9CFF4}"/>
    <pc:docChg chg="modSld">
      <pc:chgData name="Joefer Cosio" userId="68f89b4c7183ba1b" providerId="LiveId" clId="{C072DACA-C90B-48F8-B37F-F03AA0D9CFF4}" dt="2025-07-29T23:45:03.526" v="0" actId="14100"/>
      <pc:docMkLst>
        <pc:docMk/>
      </pc:docMkLst>
      <pc:sldChg chg="modSp mod">
        <pc:chgData name="Joefer Cosio" userId="68f89b4c7183ba1b" providerId="LiveId" clId="{C072DACA-C90B-48F8-B37F-F03AA0D9CFF4}" dt="2025-07-29T23:45:03.526" v="0" actId="14100"/>
        <pc:sldMkLst>
          <pc:docMk/>
          <pc:sldMk cId="269694553" sldId="300"/>
        </pc:sldMkLst>
        <pc:spChg chg="mod">
          <ac:chgData name="Joefer Cosio" userId="68f89b4c7183ba1b" providerId="LiveId" clId="{C072DACA-C90B-48F8-B37F-F03AA0D9CFF4}" dt="2025-07-29T23:45:03.526" v="0" actId="14100"/>
          <ac:spMkLst>
            <pc:docMk/>
            <pc:sldMk cId="269694553" sldId="300"/>
            <ac:spMk id="3" creationId="{1FA3278E-5A58-6F8D-EABD-7DF2B5DE1EB7}"/>
          </ac:spMkLst>
        </pc:spChg>
      </pc:sldChg>
    </pc:docChg>
  </pc:docChgLst>
  <pc:docChgLst>
    <pc:chgData name="Guest User" providerId="Windows Live" clId="Web-{80095421-7676-5C40-73EC-7C6BCA8507D9}"/>
    <pc:docChg chg="modSld">
      <pc:chgData name="Guest User" userId="" providerId="Windows Live" clId="Web-{80095421-7676-5C40-73EC-7C6BCA8507D9}" dt="2025-07-29T18:35:25.929" v="2" actId="20577"/>
      <pc:docMkLst>
        <pc:docMk/>
      </pc:docMkLst>
      <pc:sldChg chg="modSp">
        <pc:chgData name="Guest User" userId="" providerId="Windows Live" clId="Web-{80095421-7676-5C40-73EC-7C6BCA8507D9}" dt="2025-07-29T18:35:25.929" v="2" actId="20577"/>
        <pc:sldMkLst>
          <pc:docMk/>
          <pc:sldMk cId="4044719397" sldId="312"/>
        </pc:sldMkLst>
        <pc:spChg chg="mod">
          <ac:chgData name="Guest User" userId="" providerId="Windows Live" clId="Web-{80095421-7676-5C40-73EC-7C6BCA8507D9}" dt="2025-07-29T18:35:25.929" v="2" actId="20577"/>
          <ac:spMkLst>
            <pc:docMk/>
            <pc:sldMk cId="4044719397" sldId="312"/>
            <ac:spMk id="6" creationId="{25BA5081-995D-718C-6725-EC04BC0C5D6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71ee492a8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Quick Title Introduction and what is the content of the presentation </a:t>
            </a:r>
            <a:br>
              <a:rPr lang="en-US" dirty="0"/>
            </a:br>
            <a:r>
              <a:rPr lang="en-US" dirty="0"/>
              <a:t>1. Brief overview of the project and introduction of team</a:t>
            </a:r>
          </a:p>
          <a:p>
            <a:pPr marL="0" lvl="0" indent="0" algn="l" rtl="0">
              <a:spcBef>
                <a:spcPts val="0"/>
              </a:spcBef>
              <a:spcAft>
                <a:spcPts val="0"/>
              </a:spcAft>
              <a:buNone/>
            </a:pPr>
            <a:r>
              <a:rPr lang="en-US" dirty="0"/>
              <a:t>2. The teams methodology</a:t>
            </a:r>
          </a:p>
          <a:p>
            <a:pPr marL="0" lvl="0" indent="0" algn="l" rtl="0">
              <a:spcBef>
                <a:spcPts val="0"/>
              </a:spcBef>
              <a:spcAft>
                <a:spcPts val="0"/>
              </a:spcAft>
              <a:buNone/>
            </a:pPr>
            <a:r>
              <a:rPr lang="en-US" dirty="0"/>
              <a:t>3. Data cleaning &amp; Data modeling</a:t>
            </a:r>
          </a:p>
          <a:p>
            <a:pPr marL="0" lvl="0" indent="0" algn="l" rtl="0">
              <a:spcBef>
                <a:spcPts val="0"/>
              </a:spcBef>
              <a:spcAft>
                <a:spcPts val="0"/>
              </a:spcAft>
              <a:buNone/>
            </a:pPr>
            <a:r>
              <a:rPr lang="en-US" dirty="0"/>
              <a:t>4. Key Insights Generated</a:t>
            </a:r>
          </a:p>
          <a:p>
            <a:pPr marL="0" lvl="0" indent="0" algn="l" rtl="0">
              <a:spcBef>
                <a:spcPts val="0"/>
              </a:spcBef>
              <a:spcAft>
                <a:spcPts val="0"/>
              </a:spcAft>
              <a:buNone/>
            </a:pPr>
            <a:r>
              <a:rPr lang="en-US" dirty="0"/>
              <a:t>5. KPI’s</a:t>
            </a:r>
          </a:p>
          <a:p>
            <a:pPr marL="0" lvl="0" indent="0" algn="l" rtl="0">
              <a:spcBef>
                <a:spcPts val="0"/>
              </a:spcBef>
              <a:spcAft>
                <a:spcPts val="0"/>
              </a:spcAft>
              <a:buNone/>
            </a:pPr>
            <a:r>
              <a:rPr lang="en-US" dirty="0"/>
              <a:t>6. Answering Business Questions.</a:t>
            </a:r>
          </a:p>
          <a:p>
            <a:pPr marL="0" lvl="0" indent="0" algn="l" rtl="0">
              <a:spcBef>
                <a:spcPts val="0"/>
              </a:spcBef>
              <a:spcAft>
                <a:spcPts val="0"/>
              </a:spcAft>
              <a:buNone/>
            </a:pPr>
            <a:r>
              <a:rPr lang="en-US" dirty="0"/>
              <a:t>7. Recommendations </a:t>
            </a:r>
          </a:p>
          <a:p>
            <a:pPr marL="0" lvl="0" indent="0" algn="l" rtl="0">
              <a:spcBef>
                <a:spcPts val="0"/>
              </a:spcBef>
              <a:spcAft>
                <a:spcPts val="0"/>
              </a:spcAft>
              <a:buNone/>
            </a:pPr>
            <a:r>
              <a:rPr lang="en-US" dirty="0"/>
              <a:t>8. Challenges and Lessons Learned.</a:t>
            </a:r>
            <a:br>
              <a:rPr lang="en-US" dirty="0"/>
            </a:br>
            <a:r>
              <a:rPr lang="en-US" dirty="0"/>
              <a:t>9. Dashboard snippets.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D67AF85-A271-D206-5612-FA75AA2D19D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C9FB2D5C-260A-6FEF-F20F-AFE7B60F1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8CA9172-F981-24B8-B893-19D9C25DAC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Talk about the </a:t>
            </a:r>
            <a:r>
              <a:rPr lang="en-AU" sz="1100" b="1" dirty="0" err="1">
                <a:solidFill>
                  <a:schemeClr val="accent6"/>
                </a:solidFill>
                <a:effectLst/>
                <a:latin typeface="Calibri" panose="020F0502020204030204" pitchFamily="34" charset="0"/>
                <a:ea typeface="Calibri" panose="020F0502020204030204" pitchFamily="34" charset="0"/>
              </a:rPr>
              <a:t>recommenadtions</a:t>
            </a:r>
            <a:r>
              <a:rPr lang="en-AU" sz="1100" b="1" dirty="0">
                <a:solidFill>
                  <a:schemeClr val="accent6"/>
                </a:solidFill>
                <a:effectLst/>
                <a:latin typeface="Calibri" panose="020F0502020204030204" pitchFamily="34" charset="0"/>
                <a:ea typeface="Calibri" panose="020F0502020204030204" pitchFamily="34" charset="0"/>
              </a:rPr>
              <a:t> and future strategies.</a:t>
            </a:r>
            <a:br>
              <a:rPr lang="en-AU" sz="1100" b="1" dirty="0">
                <a:solidFill>
                  <a:schemeClr val="accent6"/>
                </a:solidFill>
                <a:effectLst/>
                <a:latin typeface="Calibri" panose="020F0502020204030204" pitchFamily="34" charset="0"/>
                <a:ea typeface="Calibri" panose="020F0502020204030204" pitchFamily="34" charset="0"/>
              </a:rPr>
            </a:br>
            <a:br>
              <a:rPr lang="en-AU" sz="1100" b="1" dirty="0">
                <a:solidFill>
                  <a:schemeClr val="accent6"/>
                </a:solidFill>
                <a:effectLst/>
                <a:latin typeface="Calibri" panose="020F0502020204030204" pitchFamily="34" charset="0"/>
                <a:ea typeface="Calibri" panose="020F0502020204030204" pitchFamily="34" charset="0"/>
              </a:rPr>
            </a:br>
            <a:r>
              <a:rPr lang="en-AU" sz="1100" b="1" dirty="0">
                <a:solidFill>
                  <a:schemeClr val="accent6"/>
                </a:solidFill>
                <a:effectLst/>
                <a:latin typeface="Calibri" panose="020F0502020204030204" pitchFamily="34" charset="0"/>
                <a:ea typeface="Calibri" panose="020F0502020204030204" pitchFamily="34" charset="0"/>
              </a:rPr>
              <a:t>1. Address Compliance Category Gaps Proactively</a:t>
            </a:r>
            <a:endParaRPr lang="en-US" sz="1100" dirty="0">
              <a:solidFill>
                <a:schemeClr val="accent6"/>
              </a:solidFill>
              <a:effectLst/>
              <a:latin typeface="Calibri" panose="020F0502020204030204" pitchFamily="34" charset="0"/>
              <a:ea typeface="Calibri" panose="020F0502020204030204" pitchFamily="34" charset="0"/>
            </a:endParaRP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Prioritize Payroll Compliance and Finance team compliance performance with dedicated refreshers, tracked deadlines, and automated follow-ups.</a:t>
            </a: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Consider segmenting compliance training by risk/criticality level to better align content with learner relevance.</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2. Boost Q1 and Start-of-Year Learning Engagement</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Launch quarterly campaigns or learning challenges to combat Q1 inertia and avoid backloading completions into Q4.</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Include manager-level nudges or KPI integration to foster accountability early in the year.</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3. Strengthen Underperforming Roles and Locations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Deploy focused training interventions for Wythenshawe Central and System Analysts, including skill-specific mentoring or diagnostics.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Apply best practices from Trafford and Network Technicians as internal benchmarks.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4. Standardize Training Load Across Teams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Conduct a course load audit to ensure equitable and role-appropriate distribution across teams like Facilities, Repairs, and Customer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5. Enhance Learning Accessibility &amp; Mobility</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Optimize LMS design for mobile responsiveness and screen reader integration, especially in high-risk or onboarding courses.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Track accessibility usage trends and promote tools to employees needing additional learning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6. Implement Role-Based Learning Pathways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structured learning journeys tailored to each role or department, especially those with high skill gaps (e.g., IT Support, System Analyst, Repairs)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7. Introduce Learning Accountability Dashboards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manager-level dashboards that display their team's course completion rates, overdue status, skill scores, and time spent on LMS.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Incorporate learning metrics into monthly team reviews and performance discussions. Recognize top performers and flag underperformance early.</a:t>
            </a:r>
            <a:endParaRPr lang="en-US" sz="1000" dirty="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371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D08E3BA-E798-7B64-C0C1-FCBE2BA2916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6AB5EDD-D199-0419-43BE-2B8F97407A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637B251-2A55-2D37-A9A9-CD89640BA2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Teams challenged and lessons learned throughout the project</a:t>
            </a:r>
            <a:endParaRPr dirty="0"/>
          </a:p>
        </p:txBody>
      </p:sp>
    </p:spTree>
    <p:extLst>
      <p:ext uri="{BB962C8B-B14F-4D97-AF65-F5344CB8AC3E}">
        <p14:creationId xmlns:p14="http://schemas.microsoft.com/office/powerpoint/2010/main" val="4074086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8531DAB5-15C6-49B6-308A-E06245373387}"/>
            </a:ext>
          </a:extLst>
        </p:cNvPr>
        <p:cNvGrpSpPr/>
        <p:nvPr/>
      </p:nvGrpSpPr>
      <p:grpSpPr>
        <a:xfrm>
          <a:off x="0" y="0"/>
          <a:ext cx="0" cy="0"/>
          <a:chOff x="0" y="0"/>
          <a:chExt cx="0" cy="0"/>
        </a:xfrm>
      </p:grpSpPr>
      <p:sp>
        <p:nvSpPr>
          <p:cNvPr id="53" name="Google Shape;53;g371ee492a8a_1_0:notes">
            <a:extLst>
              <a:ext uri="{FF2B5EF4-FFF2-40B4-BE49-F238E27FC236}">
                <a16:creationId xmlns:a16="http://schemas.microsoft.com/office/drawing/2014/main" id="{B600D50B-182F-3D9B-D4D5-F0E4E73E25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a:extLst>
              <a:ext uri="{FF2B5EF4-FFF2-40B4-BE49-F238E27FC236}">
                <a16:creationId xmlns:a16="http://schemas.microsoft.com/office/drawing/2014/main" id="{DDFAA3A5-6AA2-F772-7ED6-F98AE5E2F1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END! SHOUT OUT TO THE TEAM! </a:t>
            </a:r>
            <a:br>
              <a:rPr lang="en-US" dirty="0"/>
            </a:br>
            <a:r>
              <a:rPr lang="en-US"/>
              <a:t>JOB WELL DONE!</a:t>
            </a:r>
            <a:endParaRPr dirty="0"/>
          </a:p>
        </p:txBody>
      </p:sp>
    </p:spTree>
    <p:extLst>
      <p:ext uri="{BB962C8B-B14F-4D97-AF65-F5344CB8AC3E}">
        <p14:creationId xmlns:p14="http://schemas.microsoft.com/office/powerpoint/2010/main" val="2622539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B36ED10-07BA-90F9-C1CC-A8608A037F40}"/>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026654AC-EF74-D9B1-EC2B-7D5A2F3AC4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75E7E3B-E2AA-84DA-BC49-15D7A31BE9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158750" indent="0">
              <a:buNone/>
            </a:pPr>
            <a:endParaRPr lang="en-US" dirty="0"/>
          </a:p>
          <a:p>
            <a:r>
              <a:rPr lang="en-US" sz="1100" b="0" i="0" u="none" strike="noStrike" cap="none" dirty="0">
                <a:solidFill>
                  <a:srgbClr val="000000"/>
                </a:solidFill>
                <a:effectLst/>
                <a:latin typeface="Arial"/>
                <a:ea typeface="Arial"/>
                <a:cs typeface="Arial"/>
                <a:sym typeface="Arial"/>
              </a:rPr>
              <a:t>Forecasting: Predict Training Completions (SARIMA): Time series chart showing predicted training completions for the next 12 months or 4 quarters. Helps anticipate future compliance workloads and training resource needs.</a:t>
            </a:r>
          </a:p>
          <a:p>
            <a:r>
              <a:rPr lang="en-US" sz="1100" b="0" i="0" u="none" strike="noStrike" cap="none" dirty="0">
                <a:solidFill>
                  <a:srgbClr val="000000"/>
                </a:solidFill>
                <a:effectLst/>
                <a:latin typeface="Arial"/>
                <a:ea typeface="Arial"/>
                <a:cs typeface="Arial"/>
                <a:sym typeface="Arial"/>
              </a:rPr>
              <a:t>Regression Analysis: Training Time &amp; Frequency vs. Score, Scatterplot with regression line modeling the relationship between Total training </a:t>
            </a:r>
            <a:r>
              <a:rPr lang="en-US" sz="1100" b="0" i="0" u="none" strike="noStrike" cap="none" dirty="0" err="1">
                <a:solidFill>
                  <a:srgbClr val="000000"/>
                </a:solidFill>
                <a:effectLst/>
                <a:latin typeface="Arial"/>
                <a:ea typeface="Arial"/>
                <a:cs typeface="Arial"/>
                <a:sym typeface="Arial"/>
              </a:rPr>
              <a:t>time,Number</a:t>
            </a:r>
            <a:r>
              <a:rPr lang="en-US" sz="1100" b="0" i="0" u="none" strike="noStrike" cap="none" dirty="0">
                <a:solidFill>
                  <a:srgbClr val="000000"/>
                </a:solidFill>
                <a:effectLst/>
                <a:latin typeface="Arial"/>
                <a:ea typeface="Arial"/>
                <a:cs typeface="Arial"/>
                <a:sym typeface="Arial"/>
              </a:rPr>
              <a:t> of trainings, Performance scores Aimed at understanding how effort translates into results.</a:t>
            </a:r>
          </a:p>
          <a:p>
            <a:r>
              <a:rPr lang="en-US" sz="1100" b="0" i="0" u="none" strike="noStrike" cap="none" dirty="0">
                <a:solidFill>
                  <a:srgbClr val="000000"/>
                </a:solidFill>
                <a:effectLst/>
                <a:latin typeface="Arial"/>
                <a:ea typeface="Arial"/>
                <a:cs typeface="Arial"/>
                <a:sym typeface="Arial"/>
              </a:rPr>
              <a:t>ANOVA Results: Skill Scores Across Teams: Compare training time geographically. Boxplot of skill score distributions per team Heatmap showing scores per team. Confirming that no statistically significant differences were found between teams. Therefore, we do not reject the null </a:t>
            </a:r>
            <a:r>
              <a:rPr lang="en-US" sz="1100" b="0" i="0" u="none" strike="noStrike" cap="none" dirty="0" err="1">
                <a:solidFill>
                  <a:srgbClr val="000000"/>
                </a:solidFill>
                <a:effectLst/>
                <a:latin typeface="Arial"/>
                <a:ea typeface="Arial"/>
                <a:cs typeface="Arial"/>
                <a:sym typeface="Arial"/>
              </a:rPr>
              <a:t>hypothesis.e</a:t>
            </a:r>
            <a:endParaRPr lang="en-US" sz="1100" b="0" i="0" u="none" strike="noStrike" cap="none">
              <a:solidFill>
                <a:srgbClr val="000000"/>
              </a:solidFill>
              <a:effectLst/>
              <a:latin typeface="Arial"/>
              <a:ea typeface="Arial"/>
              <a:cs typeface="Arial"/>
              <a:sym typeface="Arial"/>
            </a:endParaRPr>
          </a:p>
          <a:p>
            <a:pPr marL="158750" indent="0">
              <a:buNone/>
            </a:pPr>
            <a:endParaRPr/>
          </a:p>
        </p:txBody>
      </p:sp>
    </p:spTree>
    <p:extLst>
      <p:ext uri="{BB962C8B-B14F-4D97-AF65-F5344CB8AC3E}">
        <p14:creationId xmlns:p14="http://schemas.microsoft.com/office/powerpoint/2010/main" val="3959662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14D9D25-023F-641D-1E39-94929759E933}"/>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F638609C-B70D-FB2F-8F1B-60DAFABE55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583E1E8A-B92E-FBE6-886D-2FA846864F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Courses Taken, Completed Courses, Mandatory Courses Completed, Overdue Courses, Average Days to Complete, Average Duration (Mins)</a:t>
            </a:r>
            <a:br>
              <a:rPr lang="en-US" dirty="0"/>
            </a:b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Quarter-on-Quarter Trend Chart: Detect seasonal or quarterly shifts in training volume and adherence to deadlines.</a:t>
            </a:r>
          </a:p>
          <a:p>
            <a:r>
              <a:rPr lang="en-US" sz="1100" b="0" i="0" u="none" strike="noStrike" cap="none" dirty="0">
                <a:solidFill>
                  <a:srgbClr val="000000"/>
                </a:solidFill>
                <a:effectLst/>
                <a:latin typeface="Arial"/>
                <a:ea typeface="Arial"/>
                <a:cs typeface="Arial"/>
                <a:sym typeface="Arial"/>
              </a:rPr>
              <a:t>Training by Department : Identify departments with high or low completion efficiency.</a:t>
            </a:r>
          </a:p>
          <a:p>
            <a:r>
              <a:rPr lang="en-US" sz="1100" b="0" i="0" u="none" strike="noStrike" cap="none" dirty="0">
                <a:solidFill>
                  <a:srgbClr val="000000"/>
                </a:solidFill>
                <a:effectLst/>
                <a:latin typeface="Arial"/>
                <a:ea typeface="Arial"/>
                <a:cs typeface="Arial"/>
                <a:sym typeface="Arial"/>
              </a:rPr>
              <a:t>Training Completion by Location</a:t>
            </a:r>
          </a:p>
          <a:p>
            <a:r>
              <a:rPr lang="en-US" sz="1100" b="0" i="0" u="none" strike="noStrike" cap="none" dirty="0">
                <a:solidFill>
                  <a:srgbClr val="000000"/>
                </a:solidFill>
                <a:effectLst/>
                <a:latin typeface="Arial"/>
                <a:ea typeface="Arial"/>
                <a:cs typeface="Arial"/>
                <a:sym typeface="Arial"/>
              </a:rPr>
              <a:t>Top 5 &amp; Bottom 5 Roles by Course Completion: Detect roles that are high-performing in training engagement or at risk.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782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1F1584E-5E93-BB09-5946-6C0188259E71}"/>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7F5AC41-517F-F683-BF44-680286297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47D5EAF0-6B80-C5EA-D491-65406D3127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Roles, Total Teams, Total Courses, Total Skill Gaps, Average Skill Score (Communication, Teamwork, Tech Efficiency), Employee With the Highest Skill Gap.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Skill Gap Insights: Visuals highlight where skill development is lagging across roles, courses, teams, categories, and locations - helping identify underperforming areas and prioritize targeted upskilling.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6190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827040B-2C16-4D00-4F53-7076947625A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B4FB245-A918-505A-0EB0-57AF485C2E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7CC31C2A-5540-A2DA-2FBA-61D0B78EE5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Total Device Types(e.g., Desktop, Mobile, Tablet), Total Time Spent (Hours), Average Engagement Days, Max Engagement Days, Average Time Spent (Minutes), Employee With Most Completed Courses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Time Spent (Hours) by Role: Training effort per job role.</a:t>
            </a:r>
          </a:p>
          <a:p>
            <a:r>
              <a:rPr lang="en-US" sz="1100" b="0" i="0" u="none" strike="noStrike" cap="none" dirty="0">
                <a:solidFill>
                  <a:srgbClr val="000000"/>
                </a:solidFill>
                <a:effectLst/>
                <a:latin typeface="Arial"/>
                <a:ea typeface="Arial"/>
                <a:cs typeface="Arial"/>
                <a:sym typeface="Arial"/>
              </a:rPr>
              <a:t>Device Usage Breakdown</a:t>
            </a:r>
          </a:p>
          <a:p>
            <a:r>
              <a:rPr lang="en-US" sz="1100" b="0" i="0" u="none" strike="noStrike" cap="none" dirty="0">
                <a:solidFill>
                  <a:srgbClr val="000000"/>
                </a:solidFill>
                <a:effectLst/>
                <a:latin typeface="Arial"/>
                <a:ea typeface="Arial"/>
                <a:cs typeface="Arial"/>
                <a:sym typeface="Arial"/>
              </a:rPr>
              <a:t>Time Spent (Hours) by Location: Compare training time geographically.</a:t>
            </a:r>
          </a:p>
          <a:p>
            <a:r>
              <a:rPr lang="en-US" sz="1100" b="0" i="0" u="none" strike="noStrike" cap="none" dirty="0">
                <a:solidFill>
                  <a:srgbClr val="000000"/>
                </a:solidFill>
                <a:effectLst/>
                <a:latin typeface="Arial"/>
                <a:ea typeface="Arial"/>
                <a:cs typeface="Arial"/>
                <a:sym typeface="Arial"/>
              </a:rPr>
              <a:t>Enrollment vs. Last Access (Days): Analyzed how long users take to revisit courses, with mean and median lines for comparison.</a:t>
            </a: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3692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D57E4C4-966A-BF0A-FD54-8DD85636780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5993BB78-C678-935A-620C-A864F8E22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C76A2B9-B57A-7DF1-A782-FCD2D375EA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Accessibility Usage Breakdown: Bar chart comparing skill scores and feedback ratings for screen reader users vs. non-users.</a:t>
            </a:r>
          </a:p>
          <a:p>
            <a:r>
              <a:rPr lang="en-US" sz="1100" b="0" i="0" u="none" strike="noStrike" cap="none" dirty="0">
                <a:solidFill>
                  <a:srgbClr val="000000"/>
                </a:solidFill>
                <a:effectLst/>
                <a:latin typeface="Arial"/>
                <a:ea typeface="Arial"/>
                <a:cs typeface="Arial"/>
                <a:sym typeface="Arial"/>
              </a:rPr>
              <a:t>Total Courses Taken (Screen Reader vs. Non-Screen Reader)</a:t>
            </a:r>
          </a:p>
          <a:p>
            <a:r>
              <a:rPr lang="en-US" sz="1100" b="0" i="0" u="none" strike="noStrike" cap="none" dirty="0">
                <a:solidFill>
                  <a:srgbClr val="000000"/>
                </a:solidFill>
                <a:effectLst/>
                <a:latin typeface="Arial"/>
                <a:ea typeface="Arial"/>
                <a:cs typeface="Arial"/>
                <a:sym typeface="Arial"/>
              </a:rPr>
              <a:t>Feedback Rating Comparison : Bar chart illustrating differences in qualitative feedback categories (Needs Improvement, Too Basic, Great Course, Very Useful, Excellent Content) segmented by screen reader usage.</a:t>
            </a:r>
          </a:p>
          <a:p>
            <a:r>
              <a:rPr lang="en-US" sz="1100" b="0" i="0" u="none" strike="noStrike" cap="none" dirty="0">
                <a:solidFill>
                  <a:srgbClr val="000000"/>
                </a:solidFill>
                <a:effectLst/>
                <a:latin typeface="Arial"/>
                <a:ea typeface="Arial"/>
                <a:cs typeface="Arial"/>
                <a:sym typeface="Arial"/>
              </a:rPr>
              <a:t>Top Courses by Screen Reader Usage: Courses most frequently accessed with a screen reader.</a:t>
            </a:r>
          </a:p>
          <a:p>
            <a:r>
              <a:rPr lang="en-US" sz="1100" b="0" i="0" u="none" strike="noStrike" cap="none" dirty="0">
                <a:solidFill>
                  <a:srgbClr val="000000"/>
                </a:solidFill>
                <a:effectLst/>
                <a:latin typeface="Arial"/>
                <a:ea typeface="Arial"/>
                <a:cs typeface="Arial"/>
                <a:sym typeface="Arial"/>
              </a:rPr>
              <a:t>Employee Participation &amp; Score Comparison: Comparative bar chart showing distinct employees using screen readers vs. not, along with their average performance scores.]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3739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19C0C9E-30DA-9190-580E-E4A943F1DF2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2FCAD410-F89E-67D7-74C5-D4D6CEE93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BBF8CE8B-3E0E-7CF1-559D-79C253E003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158750" indent="0">
              <a:buNone/>
            </a:pPr>
            <a:endParaRPr lang="en-US" dirty="0"/>
          </a:p>
          <a:p>
            <a:r>
              <a:rPr lang="en-US" sz="1100" b="0" i="0" u="none" strike="noStrike" cap="none" dirty="0">
                <a:solidFill>
                  <a:srgbClr val="000000"/>
                </a:solidFill>
                <a:effectLst/>
                <a:latin typeface="Arial"/>
                <a:ea typeface="Arial"/>
                <a:cs typeface="Arial"/>
                <a:sym typeface="Arial"/>
              </a:rPr>
              <a:t>Forecasting: Predict Training Completions (SARIMA): Time series chart showing predicted training completions for the next 12 months or 4 quarters. Helps anticipate future compliance workloads and training resource needs.</a:t>
            </a:r>
          </a:p>
          <a:p>
            <a:r>
              <a:rPr lang="en-US" sz="1100" b="0" i="0" u="none" strike="noStrike" cap="none" dirty="0">
                <a:solidFill>
                  <a:srgbClr val="000000"/>
                </a:solidFill>
                <a:effectLst/>
                <a:latin typeface="Arial"/>
                <a:ea typeface="Arial"/>
                <a:cs typeface="Arial"/>
                <a:sym typeface="Arial"/>
              </a:rPr>
              <a:t>Regression Analysis: Training Time &amp; Frequency vs. Score, Scatterplot with regression line modeling the relationship between Total training </a:t>
            </a:r>
            <a:r>
              <a:rPr lang="en-US" sz="1100" b="0" i="0" u="none" strike="noStrike" cap="none" dirty="0" err="1">
                <a:solidFill>
                  <a:srgbClr val="000000"/>
                </a:solidFill>
                <a:effectLst/>
                <a:latin typeface="Arial"/>
                <a:ea typeface="Arial"/>
                <a:cs typeface="Arial"/>
                <a:sym typeface="Arial"/>
              </a:rPr>
              <a:t>time,Number</a:t>
            </a:r>
            <a:r>
              <a:rPr lang="en-US" sz="1100" b="0" i="0" u="none" strike="noStrike" cap="none" dirty="0">
                <a:solidFill>
                  <a:srgbClr val="000000"/>
                </a:solidFill>
                <a:effectLst/>
                <a:latin typeface="Arial"/>
                <a:ea typeface="Arial"/>
                <a:cs typeface="Arial"/>
                <a:sym typeface="Arial"/>
              </a:rPr>
              <a:t> of trainings, Performance scores Aimed at understanding how effort translates into results.</a:t>
            </a:r>
          </a:p>
          <a:p>
            <a:r>
              <a:rPr lang="en-US" sz="1100" b="0" i="0" u="none" strike="noStrike" cap="none" dirty="0">
                <a:solidFill>
                  <a:srgbClr val="000000"/>
                </a:solidFill>
                <a:effectLst/>
                <a:latin typeface="Arial"/>
                <a:ea typeface="Arial"/>
                <a:cs typeface="Arial"/>
                <a:sym typeface="Arial"/>
              </a:rPr>
              <a:t>ANOVA Results: Skill Scores Across Teams: Compare training time geographically. Boxplot of skill score distributions per team Heatmap showing scores per team. Confirming that no statistically significant differences were found between teams. Therefore, we do not reject the null </a:t>
            </a:r>
            <a:r>
              <a:rPr lang="en-US" sz="1100" b="0" i="0" u="none" strike="noStrike" cap="none" dirty="0" err="1">
                <a:solidFill>
                  <a:srgbClr val="000000"/>
                </a:solidFill>
                <a:effectLst/>
                <a:latin typeface="Arial"/>
                <a:ea typeface="Arial"/>
                <a:cs typeface="Arial"/>
                <a:sym typeface="Arial"/>
              </a:rPr>
              <a:t>hypothesis.e</a:t>
            </a:r>
            <a:endParaRPr lang="en-US" sz="1100" b="0" i="0" u="none" strike="noStrike" cap="none">
              <a:solidFill>
                <a:srgbClr val="000000"/>
              </a:solidFill>
              <a:effectLst/>
              <a:latin typeface="Arial"/>
              <a:ea typeface="Arial"/>
              <a:cs typeface="Arial"/>
              <a:sym typeface="Arial"/>
            </a:endParaRPr>
          </a:p>
          <a:p>
            <a:pPr marL="158750" indent="0">
              <a:buNone/>
            </a:pPr>
            <a:endParaRPr/>
          </a:p>
        </p:txBody>
      </p:sp>
    </p:spTree>
    <p:extLst>
      <p:ext uri="{BB962C8B-B14F-4D97-AF65-F5344CB8AC3E}">
        <p14:creationId xmlns:p14="http://schemas.microsoft.com/office/powerpoint/2010/main" val="3031379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9f5cce430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the project. </a:t>
            </a:r>
          </a:p>
          <a:p>
            <a:pPr marL="0" lvl="0" indent="0" algn="l" rtl="0">
              <a:spcBef>
                <a:spcPts val="0"/>
              </a:spcBef>
              <a:spcAft>
                <a:spcPts val="0"/>
              </a:spcAft>
              <a:buNone/>
            </a:pPr>
            <a:r>
              <a:rPr lang="en-US" dirty="0"/>
              <a:t>Introduce the team and their core function</a:t>
            </a:r>
            <a:br>
              <a:rPr lang="en-US" dirty="0"/>
            </a:b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3AF7836-3E92-AEED-85FA-6F5999F51624}"/>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4A64E1AB-58DD-624D-6B99-3C14FB18E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8BFAF869-35E5-1562-EA4F-85A3048128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sz="1100" b="1" dirty="0">
                <a:latin typeface="Fira Sans" panose="020B0503050000020004" pitchFamily="34" charset="0"/>
              </a:rPr>
              <a:t>Explain our methodology , what are our success criteria , how can we succeed , what tools to succeed . </a:t>
            </a:r>
            <a:br>
              <a:rPr lang="en-US" sz="1100" b="1" dirty="0">
                <a:latin typeface="Fira Sans" panose="020B0503050000020004" pitchFamily="34" charset="0"/>
              </a:rPr>
            </a:b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Python</a:t>
            </a:r>
            <a:r>
              <a:rPr lang="en-US" sz="1100" dirty="0">
                <a:latin typeface="Fira Sans" panose="020B0503050000020004" pitchFamily="34" charset="0"/>
              </a:rPr>
              <a:t> (pandas, matplotlib, </a:t>
            </a:r>
            <a:r>
              <a:rPr lang="en-US" sz="1100" dirty="0" err="1">
                <a:latin typeface="Fira Sans" panose="020B0503050000020004" pitchFamily="34" charset="0"/>
              </a:rPr>
              <a:t>statsmodels</a:t>
            </a:r>
            <a:r>
              <a:rPr lang="en-US" sz="1100" dirty="0">
                <a:latin typeface="Fira Sans" panose="020B0503050000020004" pitchFamily="34" charset="0"/>
              </a:rPr>
              <a:t>, </a:t>
            </a:r>
            <a:r>
              <a:rPr lang="en-US" sz="1100" dirty="0" err="1">
                <a:latin typeface="Fira Sans" panose="020B0503050000020004" pitchFamily="34" charset="0"/>
              </a:rPr>
              <a:t>pmdarima</a:t>
            </a:r>
            <a:r>
              <a:rPr lang="en-US" sz="1100" dirty="0">
                <a:latin typeface="Fira Sans" panose="020B0503050000020004" pitchFamily="34" charset="0"/>
              </a:rPr>
              <a:t>, seaborn, scikit-learn, prophet, </a:t>
            </a:r>
            <a:r>
              <a:rPr lang="en-US" sz="1100" dirty="0" err="1">
                <a:latin typeface="Fira Sans" panose="020B0503050000020004" pitchFamily="34" charset="0"/>
              </a:rPr>
              <a:t>numpy</a:t>
            </a:r>
            <a:r>
              <a:rPr lang="en-US" sz="1100" dirty="0">
                <a:latin typeface="Fira Sans" panose="020B0503050000020004" pitchFamily="34" charset="0"/>
              </a:rPr>
              <a:t>) — for statistical analysis</a:t>
            </a: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Power BI</a:t>
            </a:r>
            <a:r>
              <a:rPr lang="en-US" sz="1100" dirty="0">
                <a:latin typeface="Fira Sans" panose="020B0503050000020004" pitchFamily="34" charset="0"/>
              </a:rPr>
              <a:t> — for data visualization using best practices and design techniques</a:t>
            </a:r>
            <a:endParaRPr lang="en-US" sz="400"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Excel</a:t>
            </a:r>
            <a:r>
              <a:rPr lang="en-US" sz="1100" dirty="0">
                <a:latin typeface="Fira Sans" panose="020B0503050000020004" pitchFamily="34" charset="0"/>
              </a:rPr>
              <a:t> — for initial data cleaning and preprocessing</a:t>
            </a:r>
          </a:p>
          <a:p>
            <a:pPr marL="171450" indent="-171450">
              <a:buFont typeface="Arial" panose="020B0604020202020204" pitchFamily="34" charset="0"/>
              <a:buChar char="•"/>
            </a:pPr>
            <a:r>
              <a:rPr lang="en-US" sz="1100" b="1" dirty="0">
                <a:latin typeface="Fira Sans" panose="020B0503050000020004" pitchFamily="34" charset="0"/>
              </a:rPr>
              <a:t>Kanban</a:t>
            </a:r>
            <a:r>
              <a:rPr lang="en-US" sz="1100" dirty="0">
                <a:latin typeface="Fira Sans" panose="020B0503050000020004" pitchFamily="34" charset="0"/>
              </a:rPr>
              <a:t> — for workflow and project management</a:t>
            </a:r>
          </a:p>
          <a:p>
            <a:pPr marL="171450" indent="-171450">
              <a:buFont typeface="Arial" panose="020B0604020202020204" pitchFamily="34" charset="0"/>
              <a:buChar char="•"/>
            </a:pPr>
            <a:r>
              <a:rPr lang="en-US" sz="1100" b="1" dirty="0">
                <a:latin typeface="Fira Sans" panose="020B0503050000020004" pitchFamily="34" charset="0"/>
              </a:rPr>
              <a:t>GitHub, Google </a:t>
            </a:r>
            <a:r>
              <a:rPr lang="en-US" sz="1100" b="1" dirty="0" err="1">
                <a:latin typeface="Fira Sans" panose="020B0503050000020004" pitchFamily="34" charset="0"/>
              </a:rPr>
              <a:t>Colab</a:t>
            </a:r>
            <a:r>
              <a:rPr lang="en-US" sz="1100" b="1" dirty="0">
                <a:latin typeface="Fira Sans" panose="020B0503050000020004" pitchFamily="34" charset="0"/>
              </a:rPr>
              <a:t>, </a:t>
            </a:r>
            <a:r>
              <a:rPr lang="en-US" sz="1100" b="1" dirty="0" err="1">
                <a:latin typeface="Fira Sans" panose="020B0503050000020004" pitchFamily="34" charset="0"/>
              </a:rPr>
              <a:t>Jupyter</a:t>
            </a:r>
            <a:r>
              <a:rPr lang="en-US" sz="1100" b="1" dirty="0">
                <a:latin typeface="Fira Sans" panose="020B0503050000020004" pitchFamily="34" charset="0"/>
              </a:rPr>
              <a:t> Notebook</a:t>
            </a:r>
            <a:r>
              <a:rPr lang="en-US" sz="1100" dirty="0">
                <a:latin typeface="Fira Sans" panose="020B0503050000020004" pitchFamily="34" charset="0"/>
              </a:rPr>
              <a:t> — for collaboration, version control, and portfolio sharing</a:t>
            </a:r>
          </a:p>
          <a:p>
            <a:pPr marL="171450" indent="-171450">
              <a:buFont typeface="Arial" panose="020B0604020202020204" pitchFamily="34" charset="0"/>
              <a:buChar char="•"/>
            </a:pPr>
            <a:r>
              <a:rPr lang="en-US" sz="1100" b="1" dirty="0">
                <a:latin typeface="Fira Sans" panose="020B0503050000020004" pitchFamily="34" charset="0"/>
              </a:rPr>
              <a:t>Slack</a:t>
            </a:r>
            <a:r>
              <a:rPr lang="en-US" sz="1100" dirty="0">
                <a:latin typeface="Fira Sans" panose="020B0503050000020004" pitchFamily="34" charset="0"/>
              </a:rPr>
              <a:t> — for communication and daily huddles</a:t>
            </a:r>
          </a:p>
          <a:p>
            <a:pPr marL="171450" indent="-171450">
              <a:buFont typeface="Arial" panose="020B0604020202020204" pitchFamily="34" charset="0"/>
              <a:buChar char="•"/>
            </a:pPr>
            <a:r>
              <a:rPr lang="en-US" sz="1100" b="1" dirty="0">
                <a:latin typeface="Fira Sans" panose="020B0503050000020004" pitchFamily="34" charset="0"/>
              </a:rPr>
              <a:t>Microsoft Word &amp; PowerPoint</a:t>
            </a:r>
            <a:r>
              <a:rPr lang="en-US" sz="1100" dirty="0">
                <a:latin typeface="Fira Sans" panose="020B0503050000020004" pitchFamily="34" charset="0"/>
              </a:rPr>
              <a:t> — for documentation and final reporting</a:t>
            </a:r>
          </a:p>
          <a:p>
            <a:pPr marL="171450" lvl="0" indent="-171450">
              <a:buSzPts val="1100"/>
              <a:buFont typeface="Arial" panose="020B0604020202020204" pitchFamily="34" charset="0"/>
              <a:buChar char="•"/>
            </a:pPr>
            <a:endParaRPr lang="en-US" sz="1100" dirty="0">
              <a:latin typeface="Fira Sans" panose="020B0503050000020004" pitchFamily="34" charset="0"/>
              <a:ea typeface="Fira Sans"/>
              <a:cs typeface="Fira Sans"/>
              <a:sym typeface="Fira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95073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97349D-21A8-F28C-935C-BE442F1AD28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6CD5A37-83BD-69DD-40C6-328B163E4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047CF971-A3DE-DE84-1236-470AA592AA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process and Data modeling Design. </a:t>
            </a:r>
            <a:br>
              <a:rPr lang="en-US" dirty="0"/>
            </a:br>
            <a:r>
              <a:rPr lang="en-US" dirty="0"/>
              <a:t>Why we chose Snowflake vs Star Schema</a:t>
            </a:r>
            <a:endParaRPr dirty="0"/>
          </a:p>
        </p:txBody>
      </p:sp>
    </p:spTree>
    <p:extLst>
      <p:ext uri="{BB962C8B-B14F-4D97-AF65-F5344CB8AC3E}">
        <p14:creationId xmlns:p14="http://schemas.microsoft.com/office/powerpoint/2010/main" val="160667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77590E4-ED08-33FC-4567-F1D90E9325AA}"/>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886CBFE-B3AD-6B6D-3E41-D62AF56BB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1EE5CBF-D467-AE71-E28F-A6D1B000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display the </a:t>
            </a:r>
            <a:r>
              <a:rPr lang="en-US" dirty="0" err="1"/>
              <a:t>powerbi</a:t>
            </a:r>
            <a:r>
              <a:rPr lang="en-US"/>
              <a:t> dashboard first</a:t>
            </a:r>
          </a:p>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90149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A49C5B4-8301-4EF0-1690-7C3AA299533D}"/>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1B67F65D-1319-62FF-FDB1-EA31828DB0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53F98FF-86DF-4A89-481A-F8658F238B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display the </a:t>
            </a:r>
            <a:r>
              <a:rPr lang="en-US" dirty="0" err="1"/>
              <a:t>powerbi</a:t>
            </a:r>
            <a:r>
              <a:rPr lang="en-US"/>
              <a:t> dashboard first</a:t>
            </a:r>
          </a:p>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605644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1438F63-8728-F3B2-3DAD-57FB26DDE52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BF8D354C-12DC-6F6D-7703-F7E8F436D5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B8928F6-0430-B512-E787-14DEB0A246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ANSWERING BUSINESS QUESTIONS </a:t>
            </a:r>
            <a:endParaRPr dirty="0"/>
          </a:p>
        </p:txBody>
      </p:sp>
    </p:spTree>
    <p:extLst>
      <p:ext uri="{BB962C8B-B14F-4D97-AF65-F5344CB8AC3E}">
        <p14:creationId xmlns:p14="http://schemas.microsoft.com/office/powerpoint/2010/main" val="355498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A289397-A7EF-BD0B-4BDE-3E060F5FBC26}"/>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1E89341-3F22-3840-6211-B009EA4274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1D59F855-B629-888E-D027-863955AD66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STILL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1709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091500B-CEF4-5AD3-896E-BF546CF8B21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DCEC42B4-EE6C-CF18-121A-3A5E4D9BE1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F22C672-019A-340C-D0DB-9C51A3D4E3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MORE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495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Fira Sans Extra Condensed"/>
              <a:buNone/>
              <a:defRPr sz="2400">
                <a:solidFill>
                  <a:schemeClr val="dk1"/>
                </a:solidFill>
                <a:latin typeface="Fira Sans Extra Condensed"/>
                <a:ea typeface="Fira Sans Extra Condensed"/>
                <a:cs typeface="Fira Sans Extra Condensed"/>
                <a:sym typeface="Fira Sans Extra Condensed"/>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5477">
          <p15:clr>
            <a:srgbClr val="EA4335"/>
          </p15:clr>
        </p15:guide>
        <p15:guide id="4" pos="1497">
          <p15:clr>
            <a:srgbClr val="EA4335"/>
          </p15:clr>
        </p15:guide>
        <p15:guide id="5" pos="4263">
          <p15:clr>
            <a:srgbClr val="EA4335"/>
          </p15:clr>
        </p15:guide>
        <p15:guide id="6" pos="288">
          <p15:clr>
            <a:srgbClr val="EA4335"/>
          </p15:clr>
        </p15:guide>
        <p15:guide id="7" orient="horz" pos="257">
          <p15:clr>
            <a:srgbClr val="EA4335"/>
          </p15:clr>
        </p15:guide>
        <p15:guide id="8" orient="horz" pos="29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830850" y="360435"/>
            <a:ext cx="7482300" cy="162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100" b="1"/>
              <a:t>LMS Analytics Strategy and Predictive Performance Reporting</a:t>
            </a:r>
            <a:r>
              <a:rPr lang="es" sz="3600"/>
              <a:t> </a:t>
            </a:r>
            <a:endParaRPr sz="3600"/>
          </a:p>
          <a:p>
            <a:pPr marL="0" lvl="0" indent="0" algn="ctr" rtl="0">
              <a:spcBef>
                <a:spcPts val="0"/>
              </a:spcBef>
              <a:spcAft>
                <a:spcPts val="0"/>
              </a:spcAft>
              <a:buNone/>
            </a:pPr>
            <a:r>
              <a:rPr lang="es" sz="3100"/>
              <a:t>for </a:t>
            </a:r>
            <a:r>
              <a:rPr lang="es" sz="3100" b="1"/>
              <a:t>R</a:t>
            </a:r>
            <a:r>
              <a:rPr lang="es" sz="3100"/>
              <a:t>ychtenshane </a:t>
            </a:r>
            <a:r>
              <a:rPr lang="es" sz="3100" b="1"/>
              <a:t>C</a:t>
            </a:r>
            <a:r>
              <a:rPr lang="es" sz="3100"/>
              <a:t>ommunity </a:t>
            </a:r>
            <a:r>
              <a:rPr lang="es" sz="3100" b="1"/>
              <a:t>H</a:t>
            </a:r>
            <a:r>
              <a:rPr lang="es" sz="3100"/>
              <a:t>ousing </a:t>
            </a:r>
            <a:r>
              <a:rPr lang="es" sz="3100" b="1"/>
              <a:t>G</a:t>
            </a:r>
            <a:r>
              <a:rPr lang="es" sz="3100"/>
              <a:t>roup</a:t>
            </a:r>
            <a:endParaRPr sz="4100"/>
          </a:p>
        </p:txBody>
      </p:sp>
      <p:sp>
        <p:nvSpPr>
          <p:cNvPr id="57" name="Google Shape;57;p15"/>
          <p:cNvSpPr txBox="1">
            <a:spLocks noGrp="1"/>
          </p:cNvSpPr>
          <p:nvPr>
            <p:ph type="subTitle" idx="1"/>
          </p:nvPr>
        </p:nvSpPr>
        <p:spPr>
          <a:xfrm>
            <a:off x="830850" y="2125807"/>
            <a:ext cx="6386100" cy="6694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i="1">
                <a:latin typeface="Aptos" panose="020B0004020202020204" pitchFamily="34" charset="0"/>
              </a:rPr>
              <a:t>Prepared By :  </a:t>
            </a:r>
          </a:p>
          <a:p>
            <a:pPr marL="0" lvl="0" indent="0" algn="l" rtl="0">
              <a:spcBef>
                <a:spcPts val="0"/>
              </a:spcBef>
              <a:spcAft>
                <a:spcPts val="0"/>
              </a:spcAft>
              <a:buNone/>
            </a:pPr>
            <a:r>
              <a:rPr lang="es" sz="1500" i="1">
                <a:latin typeface="Aptos" panose="020B0004020202020204" pitchFamily="34" charset="0"/>
              </a:rPr>
              <a:t>Joefer Cosio,  Kousar Saleem,  Mariel Palacio, Vineet Khurana</a:t>
            </a:r>
            <a:endParaRPr sz="1500" i="1">
              <a:latin typeface="Aptos" panose="020B0004020202020204" pitchFamily="34" charset="0"/>
            </a:endParaRPr>
          </a:p>
        </p:txBody>
      </p:sp>
      <p:sp>
        <p:nvSpPr>
          <p:cNvPr id="58" name="Google Shape;58;p15"/>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3742C5DE-2F2A-E1FA-FF6B-49BF1850A84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T I T L E P A G E </a:t>
            </a:r>
          </a:p>
        </p:txBody>
      </p:sp>
      <p:sp>
        <p:nvSpPr>
          <p:cNvPr id="3" name="Slide Number Placeholder 6">
            <a:extLst>
              <a:ext uri="{FF2B5EF4-FFF2-40B4-BE49-F238E27FC236}">
                <a16:creationId xmlns:a16="http://schemas.microsoft.com/office/drawing/2014/main" id="{10D0EECB-8045-4815-E298-F21F00F04A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a:t>
            </a:fld>
            <a:endParaRPr lang="en-US">
              <a:solidFill>
                <a:schemeClr val="bg1"/>
              </a:solidFill>
              <a:latin typeface="Arial Black (Heading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5C51F80-D800-5469-5F3E-9C574BFCCA50}"/>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02C38E6-F273-8F03-C0D7-2AC8212136E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R E C O M </a:t>
            </a:r>
            <a:r>
              <a:rPr lang="en-US" err="1">
                <a:solidFill>
                  <a:schemeClr val="bg1"/>
                </a:solidFill>
                <a:latin typeface="Arial Black (Headings)"/>
              </a:rPr>
              <a:t>M</a:t>
            </a:r>
            <a:r>
              <a:rPr lang="en-US">
                <a:solidFill>
                  <a:schemeClr val="bg1"/>
                </a:solidFill>
                <a:latin typeface="Arial Black (Headings)"/>
              </a:rPr>
              <a:t> E N D A T I O N S</a:t>
            </a:r>
          </a:p>
        </p:txBody>
      </p:sp>
      <p:sp>
        <p:nvSpPr>
          <p:cNvPr id="3" name="Slide Number Placeholder 6">
            <a:extLst>
              <a:ext uri="{FF2B5EF4-FFF2-40B4-BE49-F238E27FC236}">
                <a16:creationId xmlns:a16="http://schemas.microsoft.com/office/drawing/2014/main" id="{7DCC1721-209B-FCF5-6275-4C1FC41A3F69}"/>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10</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F0E07B5-44D6-7221-B2A5-719BA0D3F92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E2FAAC09-12CE-0609-A3CE-352B37EF4708}"/>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98F3B5D2-811B-2AC3-F115-A0EBC46F3E5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E48380C5-4693-9D11-C233-C04E88EDF5B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3E10D16-6940-65E3-8B37-F4C4192F6A76}"/>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28C40E3-0128-DDBA-A94C-0F32E54A9CF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0A9E7C7-7CFF-9FBE-E718-C31E5AEB606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FB325A-B365-3186-C7D6-71ED96BB53D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778194C-5070-A3BA-E083-EB7320E2D3EF}"/>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A19B7BA2-77B4-4058-F035-22880CAAF0D1}"/>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6F4D255A-ADE8-87FF-ABA0-0951955AB0A5}"/>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5" name="TextBox 4">
            <a:extLst>
              <a:ext uri="{FF2B5EF4-FFF2-40B4-BE49-F238E27FC236}">
                <a16:creationId xmlns:a16="http://schemas.microsoft.com/office/drawing/2014/main" id="{F8F3A847-1456-F5B9-B1D5-31DBA944B356}"/>
              </a:ext>
            </a:extLst>
          </p:cNvPr>
          <p:cNvSpPr txBox="1"/>
          <p:nvPr/>
        </p:nvSpPr>
        <p:spPr>
          <a:xfrm>
            <a:off x="281705" y="532730"/>
            <a:ext cx="2738494" cy="4078039"/>
          </a:xfrm>
          <a:prstGeom prst="rect">
            <a:avLst/>
          </a:prstGeom>
          <a:noFill/>
        </p:spPr>
        <p:txBody>
          <a:bodyPr wrap="square">
            <a:spAutoFit/>
          </a:bodyPr>
          <a:lstStyle/>
          <a:p>
            <a:pPr marR="0">
              <a:spcAft>
                <a:spcPts val="600"/>
              </a:spcAft>
            </a:pPr>
            <a:r>
              <a:rPr lang="en-AU" sz="1600" b="1" dirty="0">
                <a:solidFill>
                  <a:schemeClr val="accent6"/>
                </a:solidFill>
                <a:effectLst/>
                <a:latin typeface="Fira Sans" panose="020B0503050000020004" pitchFamily="34" charset="0"/>
                <a:ea typeface="Calibri" panose="020F0502020204030204" pitchFamily="34" charset="0"/>
              </a:rPr>
              <a:t>Key Recommendations </a:t>
            </a: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Address Compliance Category Gaps Proactively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Boost Q1 and Start-of-Year Learning Engagement</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Strengthen Underperforming Roles and Locations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Standardize Training Load Across Teams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Enhance Learning Accessibility &amp; Mobility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Implement Role-Based Learning Pathways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Introduce Learning Accountability Dashboards</a:t>
            </a:r>
            <a:r>
              <a:rPr lang="en-AU" dirty="0">
                <a:solidFill>
                  <a:srgbClr val="000000"/>
                </a:solidFill>
                <a:effectLst/>
                <a:latin typeface="Fira Sans" panose="020B0503050000020004" pitchFamily="34" charset="0"/>
                <a:ea typeface="Calibri" panose="020F0502020204030204" pitchFamily="34" charset="0"/>
              </a:rPr>
              <a:t>.</a:t>
            </a:r>
            <a:endParaRPr lang="en-US" dirty="0">
              <a:effectLst/>
              <a:latin typeface="Fira Sans" panose="020B0503050000020004" pitchFamily="34" charset="0"/>
              <a:ea typeface="Calibri" panose="020F0502020204030204" pitchFamily="34" charset="0"/>
            </a:endParaRPr>
          </a:p>
        </p:txBody>
      </p:sp>
      <p:sp>
        <p:nvSpPr>
          <p:cNvPr id="7" name="TextBox 6">
            <a:extLst>
              <a:ext uri="{FF2B5EF4-FFF2-40B4-BE49-F238E27FC236}">
                <a16:creationId xmlns:a16="http://schemas.microsoft.com/office/drawing/2014/main" id="{99BD63C4-B44B-7EBD-31E8-B853B331FADD}"/>
              </a:ext>
            </a:extLst>
          </p:cNvPr>
          <p:cNvSpPr txBox="1"/>
          <p:nvPr/>
        </p:nvSpPr>
        <p:spPr>
          <a:xfrm>
            <a:off x="3363575" y="537135"/>
            <a:ext cx="4572000" cy="1920334"/>
          </a:xfrm>
          <a:prstGeom prst="rect">
            <a:avLst/>
          </a:prstGeom>
          <a:noFill/>
        </p:spPr>
        <p:txBody>
          <a:bodyPr wrap="square">
            <a:spAutoFit/>
          </a:bodyPr>
          <a:lstStyle/>
          <a:p>
            <a:pPr marL="0" marR="0">
              <a:lnSpc>
                <a:spcPct val="107000"/>
              </a:lnSpc>
              <a:spcAft>
                <a:spcPts val="800"/>
              </a:spcAft>
              <a:buNone/>
            </a:pPr>
            <a:r>
              <a:rPr lang="en-AU" sz="1600" b="1" dirty="0">
                <a:solidFill>
                  <a:schemeClr val="accent6"/>
                </a:solidFill>
                <a:effectLst/>
                <a:latin typeface="Fira Sans" panose="020B0503050000020004" pitchFamily="34" charset="0"/>
                <a:ea typeface="Calibri" panose="020F0502020204030204" pitchFamily="34" charset="0"/>
              </a:rPr>
              <a:t>Key drivers to make this success:</a:t>
            </a:r>
            <a:endParaRPr lang="en-US" sz="1600" dirty="0">
              <a:solidFill>
                <a:schemeClr val="accent6"/>
              </a:solidFill>
              <a:effectLst/>
              <a:latin typeface="Fira Sans" panose="020B0503050000020004" pitchFamily="34" charset="0"/>
              <a:ea typeface="Calibri" panose="020F0502020204030204" pitchFamily="34" charset="0"/>
            </a:endParaRPr>
          </a:p>
          <a:p>
            <a:pPr marL="342900" lvl="1"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Define and track the KPIs every Quarter. </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Let manager drive the KPI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Build a dashboard for manager to track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Make this a part of performance review and one of the promotion criteria. </a:t>
            </a:r>
            <a:endParaRPr lang="en-US"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8AE3D57C-4EBA-B4E2-CD7B-5018488F9F91}"/>
              </a:ext>
            </a:extLst>
          </p:cNvPr>
          <p:cNvSpPr txBox="1"/>
          <p:nvPr/>
        </p:nvSpPr>
        <p:spPr>
          <a:xfrm>
            <a:off x="3363575" y="2708603"/>
            <a:ext cx="5445757" cy="1843069"/>
          </a:xfrm>
          <a:prstGeom prst="rect">
            <a:avLst/>
          </a:prstGeom>
          <a:noFill/>
        </p:spPr>
        <p:txBody>
          <a:bodyPr wrap="square" lIns="91440" tIns="45720" rIns="91440" bIns="45720" anchor="t">
            <a:spAutoFit/>
          </a:bodyPr>
          <a:lstStyle/>
          <a:p>
            <a:pPr marL="0" marR="0" algn="just">
              <a:lnSpc>
                <a:spcPct val="107000"/>
              </a:lnSpc>
              <a:spcBef>
                <a:spcPts val="200"/>
              </a:spcBef>
              <a:buNone/>
            </a:pPr>
            <a:r>
              <a:rPr lang="en-AU" sz="1600" b="1" dirty="0">
                <a:solidFill>
                  <a:schemeClr val="accent6"/>
                </a:solidFill>
                <a:effectLst/>
                <a:latin typeface="Fira Sans"/>
              </a:rPr>
              <a:t>Growth Opportunity</a:t>
            </a:r>
          </a:p>
          <a:p>
            <a:pPr marL="0" marR="0" algn="just">
              <a:lnSpc>
                <a:spcPct val="107000"/>
              </a:lnSpc>
              <a:spcBef>
                <a:spcPts val="200"/>
              </a:spcBef>
              <a:buNone/>
            </a:pPr>
            <a:endParaRPr lang="en-US" dirty="0">
              <a:effectLst/>
              <a:latin typeface="Fira Sans" panose="020B0503050000020004" pitchFamily="34" charset="0"/>
              <a:ea typeface="Calibri" panose="020F0502020204030204" pitchFamily="34" charset="0"/>
            </a:endParaRPr>
          </a:p>
          <a:p>
            <a:pPr marL="0" marR="0" algn="just">
              <a:lnSpc>
                <a:spcPts val="1600"/>
              </a:lnSpc>
              <a:spcAft>
                <a:spcPts val="600"/>
              </a:spcAft>
            </a:pPr>
            <a:r>
              <a:rPr lang="en-AU" dirty="0">
                <a:solidFill>
                  <a:srgbClr val="000000"/>
                </a:solidFill>
                <a:effectLst/>
                <a:latin typeface="Fira Sans"/>
                <a:ea typeface="Calibri"/>
              </a:rPr>
              <a:t>By leveraging high-performing areas and applying focused strategies to underperforming quarters, roles, and categories, the company can build a more consistent, accessible, and high-impact learning culture. A quarterly pulse check, improved training design, and role-specific engagement plans will enable sustainable compliance growth and skills development.</a:t>
            </a:r>
            <a:endParaRPr lang="en-US" dirty="0">
              <a:effectLst/>
              <a:latin typeface="Fira Sans"/>
              <a:ea typeface="Calibri"/>
            </a:endParaRPr>
          </a:p>
        </p:txBody>
      </p:sp>
      <p:sp>
        <p:nvSpPr>
          <p:cNvPr id="9" name="Footer Placeholder 5">
            <a:extLst>
              <a:ext uri="{FF2B5EF4-FFF2-40B4-BE49-F238E27FC236}">
                <a16:creationId xmlns:a16="http://schemas.microsoft.com/office/drawing/2014/main" id="{F258F29A-47BF-ECEF-0C1A-C177B53AB1A4}"/>
              </a:ext>
            </a:extLst>
          </p:cNvPr>
          <p:cNvSpPr txBox="1">
            <a:spLocks/>
          </p:cNvSpPr>
          <p:nvPr/>
        </p:nvSpPr>
        <p:spPr>
          <a:xfrm rot="5400000" flipV="1">
            <a:off x="819671" y="2682254"/>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2267202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AFF37DA-D0F2-AF3B-BBEB-0AC3F9C5A326}"/>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C13CE0-167C-6DCA-FE46-0751A72F0E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C H A L </a:t>
            </a:r>
            <a:r>
              <a:rPr lang="en-US" dirty="0" err="1">
                <a:solidFill>
                  <a:schemeClr val="bg1"/>
                </a:solidFill>
                <a:latin typeface="Arial Black (Headings)"/>
              </a:rPr>
              <a:t>L</a:t>
            </a:r>
            <a:r>
              <a:rPr lang="en-US" dirty="0">
                <a:solidFill>
                  <a:schemeClr val="bg1"/>
                </a:solidFill>
                <a:latin typeface="Arial Black (Headings)"/>
              </a:rPr>
              <a:t> E N G E S  &amp;  L E  S </a:t>
            </a:r>
            <a:r>
              <a:rPr lang="en-US" dirty="0" err="1">
                <a:solidFill>
                  <a:schemeClr val="bg1"/>
                </a:solidFill>
                <a:latin typeface="Arial Black (Headings)"/>
              </a:rPr>
              <a:t>S</a:t>
            </a:r>
            <a:r>
              <a:rPr lang="en-US" dirty="0">
                <a:solidFill>
                  <a:schemeClr val="bg1"/>
                </a:solidFill>
                <a:latin typeface="Arial Black (Headings)"/>
              </a:rPr>
              <a:t> O N S  L E A R N E D</a:t>
            </a:r>
          </a:p>
        </p:txBody>
      </p:sp>
      <p:sp>
        <p:nvSpPr>
          <p:cNvPr id="3" name="Slide Number Placeholder 6">
            <a:extLst>
              <a:ext uri="{FF2B5EF4-FFF2-40B4-BE49-F238E27FC236}">
                <a16:creationId xmlns:a16="http://schemas.microsoft.com/office/drawing/2014/main" id="{72BE2624-AEAC-88CE-88D4-753C41E9BAE5}"/>
              </a:ext>
            </a:extLst>
          </p:cNvPr>
          <p:cNvSpPr txBox="1">
            <a:spLocks/>
          </p:cNvSpPr>
          <p:nvPr/>
        </p:nvSpPr>
        <p:spPr>
          <a:xfrm>
            <a:off x="-1"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11</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75E29-FBCD-D0E3-47B6-97A6BC97DDC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05ADE514-D156-F832-A73A-8CC42D0BDFE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C90FB2E-98E3-E55B-3633-E0034931FA63}"/>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268DCE1-A9CB-7048-2C91-E6A212BAE385}"/>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F373499-8AAD-48B4-8AAA-D5A31F51F06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98BCFE5B-DBD2-E2B1-ABD7-0B9EAF618C3A}"/>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ABA6AD94-A660-80C3-2B3C-820782D8A35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98A8D09E-E737-E5A6-D07F-DF71131450AF}"/>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E237A471-7362-BBA3-C53E-B5B7A84B54B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FE78F97-606D-0055-999E-3A195242933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B245336-70D7-5DCD-1824-E969EF687A0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0F301A84-F715-25C2-F4A6-8FCC7095FDCF}"/>
              </a:ext>
            </a:extLst>
          </p:cNvPr>
          <p:cNvSpPr txBox="1"/>
          <p:nvPr/>
        </p:nvSpPr>
        <p:spPr>
          <a:xfrm>
            <a:off x="76809" y="392608"/>
            <a:ext cx="8620125" cy="1974451"/>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Challenges</a:t>
            </a:r>
            <a:endParaRPr lang="en-US" b="1"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Time Zone and Availability Constraints: </a:t>
            </a:r>
            <a:r>
              <a:rPr lang="en-AU" sz="1200" dirty="0">
                <a:solidFill>
                  <a:srgbClr val="000000"/>
                </a:solidFill>
                <a:effectLst/>
                <a:latin typeface="Fira Sans" panose="020B0503050000020004" pitchFamily="34" charset="0"/>
                <a:ea typeface="Calibri" panose="020F0502020204030204" pitchFamily="34" charset="0"/>
              </a:rPr>
              <a:t>Coordinating across different time zones and aligning with everyone’s availability posed a challenge in making timely decisions and finalizing tasks. To overcome this, we leveraged collaboration tools such as Slack and Microsoft Excel to delegate responsibilities, maintain visibility on task progress, and ensure asynchronous communication was effective.</a:t>
            </a:r>
            <a:endParaRPr lang="en-US" sz="12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Dataset Quality and Alignment: </a:t>
            </a:r>
            <a:r>
              <a:rPr lang="en-AU" sz="1200" dirty="0">
                <a:solidFill>
                  <a:srgbClr val="000000"/>
                </a:solidFill>
                <a:effectLst/>
                <a:latin typeface="Fira Sans" panose="020B0503050000020004" pitchFamily="34" charset="0"/>
                <a:ea typeface="Calibri" panose="020F0502020204030204" pitchFamily="34" charset="0"/>
              </a:rPr>
              <a:t>The initial dataset provided had inconsistencies and, upon cleaning, did not yield meaningful insights. This issue was promptly raised, and a revised dataset was shared, which resolved the misalignment and allowed the team to proceed with analysis.</a:t>
            </a:r>
            <a:endParaRPr lang="en-US" sz="12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1A5E535B-BF5E-0AF7-9B52-FDA6BC3C648A}"/>
              </a:ext>
            </a:extLst>
          </p:cNvPr>
          <p:cNvSpPr txBox="1"/>
          <p:nvPr/>
        </p:nvSpPr>
        <p:spPr>
          <a:xfrm>
            <a:off x="76809" y="2360179"/>
            <a:ext cx="8620125" cy="2492414"/>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Lessons Learned</a:t>
            </a:r>
            <a:endParaRPr lang="en-US"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Adaptability:</a:t>
            </a:r>
            <a:r>
              <a:rPr lang="en-AU" sz="1200" dirty="0">
                <a:solidFill>
                  <a:srgbClr val="000000"/>
                </a:solidFill>
                <a:effectLst/>
                <a:latin typeface="Fira Sans" panose="020B0503050000020004" pitchFamily="34" charset="0"/>
                <a:ea typeface="Calibri" panose="020F0502020204030204" pitchFamily="34" charset="0"/>
              </a:rPr>
              <a:t> Working in a team often requires flexibility—not only in terms of schedules but also in adapting to different viewpoints. Balancing individual contributions with team consensus was key to driving the project forward.</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Communication:</a:t>
            </a:r>
            <a:r>
              <a:rPr lang="en-AU" sz="1200" dirty="0">
                <a:solidFill>
                  <a:srgbClr val="000000"/>
                </a:solidFill>
                <a:effectLst/>
                <a:latin typeface="Fira Sans" panose="020B0503050000020004" pitchFamily="34" charset="0"/>
                <a:ea typeface="Calibri" panose="020F0502020204030204" pitchFamily="34" charset="0"/>
              </a:rPr>
              <a:t> Establishing clear communication channels and selecting the right tools is critical, especially when working remotely or across different time zones. Proactive updates and regular check-ins significantly improved collaboration and clarity.</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Leverage on Team Strengths:</a:t>
            </a:r>
            <a:r>
              <a:rPr lang="en-AU" sz="1200" dirty="0">
                <a:solidFill>
                  <a:srgbClr val="000000"/>
                </a:solidFill>
                <a:effectLst/>
                <a:latin typeface="Fira Sans" panose="020B0503050000020004" pitchFamily="34" charset="0"/>
                <a:ea typeface="Calibri" panose="020F0502020204030204" pitchFamily="34" charset="0"/>
              </a:rPr>
              <a:t> Each team member brought unique skills and perspectives. Recognizing and utilizing these strengths helped us divide tasks more efficiently and deliver higher-quality results.</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Improving technical skills:</a:t>
            </a:r>
            <a:r>
              <a:rPr lang="en-AU" sz="1200" dirty="0">
                <a:solidFill>
                  <a:srgbClr val="000000"/>
                </a:solidFill>
                <a:effectLst/>
                <a:latin typeface="Fira Sans" panose="020B0503050000020004" pitchFamily="34" charset="0"/>
                <a:ea typeface="Calibri" panose="020F0502020204030204" pitchFamily="34" charset="0"/>
              </a:rPr>
              <a:t> The project provided a valuable opportunity to enhance technical capabilities, particularly in statistical analysis and data interpretation, which contributed to both personal and team growth.</a:t>
            </a:r>
            <a:r>
              <a:rPr lang="en-AU" sz="1200" b="1" u="sng" dirty="0">
                <a:effectLst/>
                <a:latin typeface="Fira Sans" panose="020B0503050000020004" pitchFamily="34" charset="0"/>
                <a:ea typeface="Calibri" panose="020F0502020204030204" pitchFamily="34" charset="0"/>
              </a:rPr>
              <a:t> </a:t>
            </a:r>
            <a:endParaRPr lang="en-US" sz="1100" dirty="0">
              <a:effectLst/>
              <a:latin typeface="Fira Sans" panose="020B0503050000020004" pitchFamily="34" charset="0"/>
              <a:ea typeface="Calibri" panose="020F0502020204030204" pitchFamily="34" charset="0"/>
            </a:endParaRPr>
          </a:p>
        </p:txBody>
      </p:sp>
    </p:spTree>
    <p:extLst>
      <p:ext uri="{BB962C8B-B14F-4D97-AF65-F5344CB8AC3E}">
        <p14:creationId xmlns:p14="http://schemas.microsoft.com/office/powerpoint/2010/main" val="47979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E90A0CF5-883A-07A5-3D60-675CF0798191}"/>
            </a:ext>
          </a:extLst>
        </p:cNvPr>
        <p:cNvGrpSpPr/>
        <p:nvPr/>
      </p:nvGrpSpPr>
      <p:grpSpPr>
        <a:xfrm>
          <a:off x="0" y="0"/>
          <a:ext cx="0" cy="0"/>
          <a:chOff x="0" y="0"/>
          <a:chExt cx="0" cy="0"/>
        </a:xfrm>
      </p:grpSpPr>
      <p:sp>
        <p:nvSpPr>
          <p:cNvPr id="56" name="Google Shape;56;p15">
            <a:extLst>
              <a:ext uri="{FF2B5EF4-FFF2-40B4-BE49-F238E27FC236}">
                <a16:creationId xmlns:a16="http://schemas.microsoft.com/office/drawing/2014/main" id="{19F517B8-BB8E-2A0F-1F4A-DF453F2D3ACD}"/>
              </a:ext>
            </a:extLst>
          </p:cNvPr>
          <p:cNvSpPr txBox="1">
            <a:spLocks noGrp="1"/>
          </p:cNvSpPr>
          <p:nvPr>
            <p:ph type="ctrTitle"/>
          </p:nvPr>
        </p:nvSpPr>
        <p:spPr>
          <a:xfrm>
            <a:off x="795226" y="1585375"/>
            <a:ext cx="7482300" cy="1621500"/>
          </a:xfrm>
          <a:prstGeom prst="rect">
            <a:avLst/>
          </a:prstGeom>
        </p:spPr>
        <p:txBody>
          <a:bodyPr spcFirstLastPara="1" wrap="square" lIns="91425" tIns="91425" rIns="91425" bIns="91425" anchor="b" anchorCtr="0">
            <a:noAutofit/>
          </a:bodyPr>
          <a:lstStyle/>
          <a:p>
            <a:pPr lvl="0"/>
            <a:r>
              <a:rPr lang="en-US" sz="6000" b="1"/>
              <a:t>END</a:t>
            </a:r>
            <a:br>
              <a:rPr lang="en-US" sz="6000" b="1"/>
            </a:br>
            <a:r>
              <a:rPr lang="en-US" sz="2400" b="1"/>
              <a:t> </a:t>
            </a:r>
            <a:br>
              <a:rPr lang="en-US" sz="3100" b="1"/>
            </a:br>
            <a:r>
              <a:rPr lang="en-US" sz="3100" b="1"/>
              <a:t>THANK YOU RDAMP TEAM </a:t>
            </a:r>
            <a:br>
              <a:rPr lang="en-US" sz="3100" b="1"/>
            </a:br>
            <a:r>
              <a:rPr lang="en-US" sz="3100" b="1"/>
              <a:t>&amp; </a:t>
            </a:r>
            <a:br>
              <a:rPr lang="en-US" sz="3100" b="1"/>
            </a:br>
            <a:r>
              <a:rPr lang="en-US" sz="3100" b="1"/>
              <a:t>TEAM#1 ( Vineet , Mariel , Kousar, Joe) </a:t>
            </a:r>
            <a:endParaRPr sz="4100"/>
          </a:p>
        </p:txBody>
      </p:sp>
      <p:sp>
        <p:nvSpPr>
          <p:cNvPr id="58" name="Google Shape;58;p15">
            <a:extLst>
              <a:ext uri="{FF2B5EF4-FFF2-40B4-BE49-F238E27FC236}">
                <a16:creationId xmlns:a16="http://schemas.microsoft.com/office/drawing/2014/main" id="{C45444BE-9DB5-8D00-9F85-38F32AB9379B}"/>
              </a:ext>
            </a:extLst>
          </p:cNvPr>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a:extLst>
              <a:ext uri="{FF2B5EF4-FFF2-40B4-BE49-F238E27FC236}">
                <a16:creationId xmlns:a16="http://schemas.microsoft.com/office/drawing/2014/main" id="{7917EA62-EF21-828F-AE65-82223C51771C}"/>
              </a:ext>
            </a:extLst>
          </p:cNvPr>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a:extLst>
              <a:ext uri="{FF2B5EF4-FFF2-40B4-BE49-F238E27FC236}">
                <a16:creationId xmlns:a16="http://schemas.microsoft.com/office/drawing/2014/main" id="{4AF8AD72-939D-5CCD-BFCE-CF61298221AE}"/>
              </a:ext>
            </a:extLst>
          </p:cNvPr>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a:extLst>
              <a:ext uri="{FF2B5EF4-FFF2-40B4-BE49-F238E27FC236}">
                <a16:creationId xmlns:a16="http://schemas.microsoft.com/office/drawing/2014/main" id="{CF12C3EE-AEC3-8545-F8DE-B1B473F7F12D}"/>
              </a:ext>
            </a:extLst>
          </p:cNvPr>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a:extLst>
              <a:ext uri="{FF2B5EF4-FFF2-40B4-BE49-F238E27FC236}">
                <a16:creationId xmlns:a16="http://schemas.microsoft.com/office/drawing/2014/main" id="{12DE6600-569C-E14A-79AD-6BCDF3D27957}"/>
              </a:ext>
            </a:extLst>
          </p:cNvPr>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695BA85A-37E3-C622-3350-3A97EA4958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END</a:t>
            </a:r>
          </a:p>
        </p:txBody>
      </p:sp>
      <p:sp>
        <p:nvSpPr>
          <p:cNvPr id="3" name="Slide Number Placeholder 6">
            <a:extLst>
              <a:ext uri="{FF2B5EF4-FFF2-40B4-BE49-F238E27FC236}">
                <a16:creationId xmlns:a16="http://schemas.microsoft.com/office/drawing/2014/main" id="{C9C7F37B-6906-7D7A-1703-6E8F276220A2}"/>
              </a:ext>
            </a:extLst>
          </p:cNvPr>
          <p:cNvSpPr txBox="1">
            <a:spLocks/>
          </p:cNvSpPr>
          <p:nvPr/>
        </p:nvSpPr>
        <p:spPr>
          <a:xfrm>
            <a:off x="0"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12</a:t>
            </a:fld>
            <a:endParaRPr lang="en-US">
              <a:solidFill>
                <a:schemeClr val="bg1"/>
              </a:solidFill>
              <a:latin typeface="Arial Black (Headings)"/>
            </a:endParaRPr>
          </a:p>
        </p:txBody>
      </p:sp>
    </p:spTree>
    <p:extLst>
      <p:ext uri="{BB962C8B-B14F-4D97-AF65-F5344CB8AC3E}">
        <p14:creationId xmlns:p14="http://schemas.microsoft.com/office/powerpoint/2010/main" val="92576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26EAE650-1931-CD14-1A5B-E029602770B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CEA4F3AF-A494-F85F-FAA4-6993833F29F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DAE7F09-5DB6-668C-26A6-AFEC1F34FFFA}"/>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13</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0D20E2B-05AA-00F7-9D95-0B2CAC60F8B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4F8980E4-31D5-6531-9AFF-5C5F8273F80D}"/>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FEA1535-EDD4-9980-1489-4C00888E08B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238AF79E-E471-9C03-FB0B-1FEA6A98C33F}"/>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C7845AA-026F-82B9-7DEA-E59A8324953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6F4FEC8B-1D84-A82E-F608-344F98520CD5}"/>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60395968-01EE-180D-7F85-CF16F6C16B1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F819FB3-C69B-9631-A8CE-F33E28510CC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95A35D1-3BCA-ED38-4487-9DD8E32D0E6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3BCCFB9-203F-36FD-AF5C-AABDB657D7B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8D012B2-618A-52F6-15A8-F8FA31E5EA0B}"/>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3CCC2B75-4ED8-6CBF-E679-A4724EA8B931}"/>
              </a:ext>
            </a:extLst>
          </p:cNvPr>
          <p:cNvPicPr>
            <a:picLocks noChangeAspect="1"/>
          </p:cNvPicPr>
          <p:nvPr/>
        </p:nvPicPr>
        <p:blipFill>
          <a:blip r:embed="rId3"/>
          <a:srcRect t="837"/>
          <a:stretch>
            <a:fillRect/>
          </a:stretch>
        </p:blipFill>
        <p:spPr>
          <a:xfrm>
            <a:off x="359999" y="392608"/>
            <a:ext cx="7594537" cy="4572975"/>
          </a:xfrm>
          <a:prstGeom prst="rect">
            <a:avLst/>
          </a:prstGeom>
        </p:spPr>
      </p:pic>
      <p:pic>
        <p:nvPicPr>
          <p:cNvPr id="7" name="Picture 6">
            <a:extLst>
              <a:ext uri="{FF2B5EF4-FFF2-40B4-BE49-F238E27FC236}">
                <a16:creationId xmlns:a16="http://schemas.microsoft.com/office/drawing/2014/main" id="{056B47CF-2643-8382-DDD6-9E7F9F6AC9B8}"/>
              </a:ext>
            </a:extLst>
          </p:cNvPr>
          <p:cNvPicPr>
            <a:picLocks noChangeAspect="1"/>
          </p:cNvPicPr>
          <p:nvPr/>
        </p:nvPicPr>
        <p:blipFill>
          <a:blip r:embed="rId4"/>
          <a:stretch>
            <a:fillRect/>
          </a:stretch>
        </p:blipFill>
        <p:spPr>
          <a:xfrm>
            <a:off x="360000" y="392608"/>
            <a:ext cx="7528942" cy="4572975"/>
          </a:xfrm>
          <a:prstGeom prst="rect">
            <a:avLst/>
          </a:prstGeom>
        </p:spPr>
      </p:pic>
    </p:spTree>
    <p:extLst>
      <p:ext uri="{BB962C8B-B14F-4D97-AF65-F5344CB8AC3E}">
        <p14:creationId xmlns:p14="http://schemas.microsoft.com/office/powerpoint/2010/main" val="1220639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334E327-F584-5EC5-CE34-8571E0E27AB1}"/>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5307CCF6-56B9-C671-4091-855F463F84EB}"/>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C O M P L I A N C E  &amp; T R A I N I N G </a:t>
            </a:r>
          </a:p>
        </p:txBody>
      </p:sp>
      <p:sp>
        <p:nvSpPr>
          <p:cNvPr id="3" name="Slide Number Placeholder 6">
            <a:extLst>
              <a:ext uri="{FF2B5EF4-FFF2-40B4-BE49-F238E27FC236}">
                <a16:creationId xmlns:a16="http://schemas.microsoft.com/office/drawing/2014/main" id="{1FA3278E-5A58-6F8D-EABD-7DF2B5DE1EB7}"/>
              </a:ext>
            </a:extLst>
          </p:cNvPr>
          <p:cNvSpPr txBox="1">
            <a:spLocks/>
          </p:cNvSpPr>
          <p:nvPr/>
        </p:nvSpPr>
        <p:spPr>
          <a:xfrm>
            <a:off x="-1" y="0"/>
            <a:ext cx="44823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53C4661-4DFD-6210-90C8-0EF9E087DBAA}"/>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57CAAE2-D45C-EBB1-3213-8EF1A117306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60E7F03-7ADF-59AC-FD88-C8637A173A7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510FF78-BF2A-D83F-5F4E-1756BB3E2C3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568A3A1-7B8F-D08C-89A5-A84A8A33CC32}"/>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3747D27A-BBCC-7EB1-34D6-8EBAEAD7BFC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7F6BBA54-99C7-06E2-C460-B48DD7BD4D53}"/>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811E830-4616-4145-4739-01E2DB882C24}"/>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1F5EF33-B441-60F4-545D-1EA64DC35387}"/>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9F34A56A-068E-6F2D-06D2-FBE8B9AE357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E5ECA8-95A4-F32E-9C71-6BDA06410E1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9" name="Picture 8">
            <a:extLst>
              <a:ext uri="{FF2B5EF4-FFF2-40B4-BE49-F238E27FC236}">
                <a16:creationId xmlns:a16="http://schemas.microsoft.com/office/drawing/2014/main" id="{9F80893A-FDB9-7769-333F-53DCFDACF020}"/>
              </a:ext>
            </a:extLst>
          </p:cNvPr>
          <p:cNvPicPr>
            <a:picLocks noChangeAspect="1"/>
          </p:cNvPicPr>
          <p:nvPr/>
        </p:nvPicPr>
        <p:blipFill>
          <a:blip r:embed="rId3"/>
          <a:srcRect/>
          <a:stretch/>
        </p:blipFill>
        <p:spPr>
          <a:xfrm>
            <a:off x="360000" y="533342"/>
            <a:ext cx="7535063" cy="4254567"/>
          </a:xfrm>
          <a:prstGeom prst="rect">
            <a:avLst/>
          </a:prstGeom>
        </p:spPr>
      </p:pic>
    </p:spTree>
    <p:extLst>
      <p:ext uri="{BB962C8B-B14F-4D97-AF65-F5344CB8AC3E}">
        <p14:creationId xmlns:p14="http://schemas.microsoft.com/office/powerpoint/2010/main" val="26969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46B1E11-DE38-DE6F-8DD2-45C30B02E1C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979050C-B87C-04F9-F08F-FA362D5FACB6}"/>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P E R F O R M A N C E  A N A L Y S I S</a:t>
            </a:r>
          </a:p>
        </p:txBody>
      </p:sp>
      <p:sp>
        <p:nvSpPr>
          <p:cNvPr id="3" name="Slide Number Placeholder 6">
            <a:extLst>
              <a:ext uri="{FF2B5EF4-FFF2-40B4-BE49-F238E27FC236}">
                <a16:creationId xmlns:a16="http://schemas.microsoft.com/office/drawing/2014/main" id="{876F1B73-C7A9-7B7B-3CDA-5E95C96DE843}"/>
              </a:ext>
            </a:extLst>
          </p:cNvPr>
          <p:cNvSpPr txBox="1">
            <a:spLocks/>
          </p:cNvSpPr>
          <p:nvPr/>
        </p:nvSpPr>
        <p:spPr>
          <a:xfrm>
            <a:off x="-1" y="0"/>
            <a:ext cx="43861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2736414-7159-04F2-3FD4-D918065EDF5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6F5C5060-200E-9EEB-114F-35C4D4638E63}"/>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128D284-6523-E742-19A4-8FD42C6FEB94}"/>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C36336AC-2708-8147-B2A3-F07626F8937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934BCF11-C59A-BEB2-D1F0-308EA966F795}"/>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778A52A-B853-2E94-2F0D-23C79A03942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957A4A8B-2404-BEE8-1F3D-48EA2196540E}"/>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D74AC741-4D99-5FF5-539E-1FC9EF8EE97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7C9C5AC0-E663-850F-155A-C8B33469AD6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77CFFD1-8FA6-BC7E-C52C-2EB669DEE4B3}"/>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8250721B-4B23-D0DF-FB00-E71C5530AC8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A2319E70-BB88-6ECC-E694-EF6D1940DF11}"/>
              </a:ext>
            </a:extLst>
          </p:cNvPr>
          <p:cNvPicPr>
            <a:picLocks noChangeAspect="1"/>
          </p:cNvPicPr>
          <p:nvPr/>
        </p:nvPicPr>
        <p:blipFill>
          <a:blip r:embed="rId3"/>
          <a:srcRect/>
          <a:stretch/>
        </p:blipFill>
        <p:spPr>
          <a:xfrm>
            <a:off x="360000" y="550240"/>
            <a:ext cx="7573815" cy="4237529"/>
          </a:xfrm>
          <a:prstGeom prst="rect">
            <a:avLst/>
          </a:prstGeom>
        </p:spPr>
      </p:pic>
    </p:spTree>
    <p:extLst>
      <p:ext uri="{BB962C8B-B14F-4D97-AF65-F5344CB8AC3E}">
        <p14:creationId xmlns:p14="http://schemas.microsoft.com/office/powerpoint/2010/main" val="1438116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986A379-54D2-9F88-2700-16B3C8D1CDB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61BFBD-CAEB-7D35-4A53-7D9815D461B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E N G A G E M E N T  P A T </a:t>
            </a:r>
            <a:r>
              <a:rPr lang="en-US" err="1">
                <a:solidFill>
                  <a:schemeClr val="bg1"/>
                </a:solidFill>
                <a:latin typeface="Arial Black (Headings)"/>
              </a:rPr>
              <a:t>T</a:t>
            </a:r>
            <a:r>
              <a:rPr lang="en-US">
                <a:solidFill>
                  <a:schemeClr val="bg1"/>
                </a:solidFill>
                <a:latin typeface="Arial Black (Headings)"/>
              </a:rPr>
              <a:t> E R N S</a:t>
            </a:r>
          </a:p>
        </p:txBody>
      </p:sp>
      <p:sp>
        <p:nvSpPr>
          <p:cNvPr id="3" name="Slide Number Placeholder 6">
            <a:extLst>
              <a:ext uri="{FF2B5EF4-FFF2-40B4-BE49-F238E27FC236}">
                <a16:creationId xmlns:a16="http://schemas.microsoft.com/office/drawing/2014/main" id="{D8229121-61BD-A759-8C63-1D3D071438BD}"/>
              </a:ext>
            </a:extLst>
          </p:cNvPr>
          <p:cNvSpPr txBox="1">
            <a:spLocks/>
          </p:cNvSpPr>
          <p:nvPr/>
        </p:nvSpPr>
        <p:spPr>
          <a:xfrm>
            <a:off x="-1" y="0"/>
            <a:ext cx="460917"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A6D63F6-707E-D5D5-0C5C-100CCE2449F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028EBEB-2DC2-3D9D-E34B-66DFF0F269E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B6405F7-4137-B717-85E5-21627AC4187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509DA9A8-EDD1-7EDF-FB97-8E90272A743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77117EBF-D79E-446B-43C1-3B29CEEAF7C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E80898D-49D9-C7EB-31C2-7C23501C868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FDCEEAA-9636-7F1E-BD68-B87ECC6C0F6A}"/>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ED45B98-7F56-3794-3B2F-D90C48061E2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30ABC1E0-B124-AFBF-FB96-BF1DF0E74F8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4AF80444-95AE-5F98-71C7-39B93B547AB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943DEDCC-1ABB-EC96-77A4-CB2D084788FF}"/>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76BBD0A0-E989-C855-40AF-0FBC02E96A6A}"/>
              </a:ext>
            </a:extLst>
          </p:cNvPr>
          <p:cNvPicPr>
            <a:picLocks noChangeAspect="1"/>
          </p:cNvPicPr>
          <p:nvPr/>
        </p:nvPicPr>
        <p:blipFill>
          <a:blip r:embed="rId3"/>
          <a:srcRect/>
          <a:stretch/>
        </p:blipFill>
        <p:spPr>
          <a:xfrm>
            <a:off x="360000" y="549417"/>
            <a:ext cx="7691180" cy="4315954"/>
          </a:xfrm>
          <a:prstGeom prst="rect">
            <a:avLst/>
          </a:prstGeom>
        </p:spPr>
      </p:pic>
    </p:spTree>
    <p:extLst>
      <p:ext uri="{BB962C8B-B14F-4D97-AF65-F5344CB8AC3E}">
        <p14:creationId xmlns:p14="http://schemas.microsoft.com/office/powerpoint/2010/main" val="80044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F0E2CE79-D736-2250-BCD7-F756492511E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DDD8F047-FD90-4735-582F-2D85CDD846C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S T A T I S T I C A L  A N A L Y S I S</a:t>
            </a:r>
          </a:p>
        </p:txBody>
      </p:sp>
      <p:sp>
        <p:nvSpPr>
          <p:cNvPr id="3" name="Slide Number Placeholder 6">
            <a:extLst>
              <a:ext uri="{FF2B5EF4-FFF2-40B4-BE49-F238E27FC236}">
                <a16:creationId xmlns:a16="http://schemas.microsoft.com/office/drawing/2014/main" id="{6DE04708-733A-BDFD-6AF7-65EEB1BF9151}"/>
              </a:ext>
            </a:extLst>
          </p:cNvPr>
          <p:cNvSpPr txBox="1">
            <a:spLocks/>
          </p:cNvSpPr>
          <p:nvPr/>
        </p:nvSpPr>
        <p:spPr>
          <a:xfrm>
            <a:off x="-1" y="0"/>
            <a:ext cx="446049"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087CCC1-6086-8FBD-93FA-B7E72DCD05A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4884A6D-F09C-0BD2-2452-860BD1E54CE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BBD8593C-2BD3-ACA5-31E6-E0D2BC0B106D}"/>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39653AB-626D-0C81-F51F-FCA20E8FBD8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24EF9B2-2719-61CF-4F22-9B0B5479AE8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5A19D69-63DA-D263-34F6-F5B2C4A3EA1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BE53029E-742F-75DE-7037-F0C2172898F8}"/>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233B7588-73C3-9CF2-9337-0988E9A91EC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8E71453-CE76-4E8D-B22E-1D69D8A6D01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4B41795-100A-70C6-9FB8-25A01D128D1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282ADC7-919E-417C-5914-5BA8A51D247D}"/>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1026" name="Picture 2">
            <a:extLst>
              <a:ext uri="{FF2B5EF4-FFF2-40B4-BE49-F238E27FC236}">
                <a16:creationId xmlns:a16="http://schemas.microsoft.com/office/drawing/2014/main" id="{729F4351-BE09-B155-07FA-ED2A2113C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392607"/>
            <a:ext cx="7661444" cy="460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6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165E251-50CF-BAC0-91DA-8DA030E86F77}"/>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912C93F-AFB0-EB5E-3DA7-32FE86EEB34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932D0C1-4F38-B612-AA55-83269095DD0D}"/>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40167-16D4-9417-C378-5FD22F88AB9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F255DAB-B822-252C-9707-739107CCCAB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59573DF9-5066-D439-1630-3A391FFE82F6}"/>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F0A4A8BB-74C0-2AC0-14E6-AEA2C3E655ED}"/>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2D5DE98-CF92-DF69-32BA-DFC395FBCD5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53C0F08-C00F-3F43-4842-E1AD99EA37A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1B2950C9-D2AB-3DC7-3F21-07A3E27921E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6926B61-FA54-04FA-58E7-BEAA60893007}"/>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B91A621-748C-FF58-4DC3-E3E97E5637A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1B9A1E91-1CA7-4200-AF4F-C5CC1C22399F}"/>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12CE9D0-BC49-8243-1F00-0FA466C98BD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B9789A73-56B0-F8C0-8B8C-D14CB9309AF3}"/>
              </a:ext>
            </a:extLst>
          </p:cNvPr>
          <p:cNvPicPr>
            <a:picLocks noChangeAspect="1"/>
          </p:cNvPicPr>
          <p:nvPr/>
        </p:nvPicPr>
        <p:blipFill>
          <a:blip r:embed="rId3"/>
          <a:srcRect l="3165" r="3165"/>
          <a:stretch/>
        </p:blipFill>
        <p:spPr>
          <a:xfrm>
            <a:off x="359999" y="392608"/>
            <a:ext cx="7594537" cy="4572975"/>
          </a:xfrm>
          <a:prstGeom prst="rect">
            <a:avLst/>
          </a:prstGeom>
        </p:spPr>
      </p:pic>
    </p:spTree>
    <p:extLst>
      <p:ext uri="{BB962C8B-B14F-4D97-AF65-F5344CB8AC3E}">
        <p14:creationId xmlns:p14="http://schemas.microsoft.com/office/powerpoint/2010/main" val="3009352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2" name="Footer Placeholder 5">
            <a:extLst>
              <a:ext uri="{FF2B5EF4-FFF2-40B4-BE49-F238E27FC236}">
                <a16:creationId xmlns:a16="http://schemas.microsoft.com/office/drawing/2014/main" id="{F8C1A65D-6B56-3FB8-7D1E-7E20AF1CB7B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I N T R O D U C T I O N</a:t>
            </a:r>
          </a:p>
        </p:txBody>
      </p:sp>
      <p:sp>
        <p:nvSpPr>
          <p:cNvPr id="3" name="Slide Number Placeholder 6">
            <a:extLst>
              <a:ext uri="{FF2B5EF4-FFF2-40B4-BE49-F238E27FC236}">
                <a16:creationId xmlns:a16="http://schemas.microsoft.com/office/drawing/2014/main" id="{EF82AAFD-4794-81C1-9C18-743DB1A0226F}"/>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2</a:t>
            </a:fld>
            <a:endParaRPr lang="en-US">
              <a:solidFill>
                <a:schemeClr val="bg1"/>
              </a:solidFill>
              <a:latin typeface="Arial Black (Headings)"/>
            </a:endParaRPr>
          </a:p>
        </p:txBody>
      </p:sp>
      <p:sp>
        <p:nvSpPr>
          <p:cNvPr id="1033" name="TextBox 1032">
            <a:extLst>
              <a:ext uri="{FF2B5EF4-FFF2-40B4-BE49-F238E27FC236}">
                <a16:creationId xmlns:a16="http://schemas.microsoft.com/office/drawing/2014/main" id="{78661C38-DF1F-D232-E89F-0754CCE1D81F}"/>
              </a:ext>
            </a:extLst>
          </p:cNvPr>
          <p:cNvSpPr txBox="1"/>
          <p:nvPr/>
        </p:nvSpPr>
        <p:spPr>
          <a:xfrm>
            <a:off x="350662" y="1055225"/>
            <a:ext cx="2859304" cy="3785652"/>
          </a:xfrm>
          <a:prstGeom prst="rect">
            <a:avLst/>
          </a:prstGeom>
          <a:noFill/>
        </p:spPr>
        <p:txBody>
          <a:bodyPr wrap="square" lIns="91440" tIns="45720" rIns="91440" bIns="45720" anchor="t">
            <a:spAutoFit/>
          </a:bodyPr>
          <a:lstStyle/>
          <a:p>
            <a:r>
              <a:rPr lang="en-US"/>
              <a:t>A Team of data professionals was engaged to deliver a full analytical solution for RCHG : LMS data. </a:t>
            </a:r>
          </a:p>
          <a:p>
            <a:endParaRPr lang="en-US"/>
          </a:p>
          <a:p>
            <a:r>
              <a:rPr lang="en-US"/>
              <a:t>Responsibilities included data cleaning, modeling for enterprise reporting, and applying statistical techniques ( </a:t>
            </a:r>
            <a:r>
              <a:rPr lang="en-US" b="1"/>
              <a:t>forecasting</a:t>
            </a:r>
            <a:r>
              <a:rPr lang="en-US"/>
              <a:t>, </a:t>
            </a:r>
            <a:r>
              <a:rPr lang="en-US" b="1"/>
              <a:t>regression</a:t>
            </a:r>
            <a:r>
              <a:rPr lang="en-US"/>
              <a:t>, and </a:t>
            </a:r>
            <a:r>
              <a:rPr lang="en-US" b="1"/>
              <a:t>ANOVA</a:t>
            </a:r>
            <a:r>
              <a:rPr lang="en-US"/>
              <a:t>) to support strategic decision-making. </a:t>
            </a:r>
          </a:p>
          <a:p>
            <a:endParaRPr lang="en-US"/>
          </a:p>
          <a:p>
            <a:r>
              <a:rPr lang="en-US"/>
              <a:t>The project focused on collaboration, dashboard development, and delivering clear, evidence-based business recommendations.</a:t>
            </a:r>
          </a:p>
        </p:txBody>
      </p:sp>
      <p:sp>
        <p:nvSpPr>
          <p:cNvPr id="4" name="Text Placeholder 546">
            <a:extLst>
              <a:ext uri="{FF2B5EF4-FFF2-40B4-BE49-F238E27FC236}">
                <a16:creationId xmlns:a16="http://schemas.microsoft.com/office/drawing/2014/main" id="{3821615E-8D81-28EA-A32A-219F72CD37B1}"/>
              </a:ext>
            </a:extLst>
          </p:cNvPr>
          <p:cNvSpPr txBox="1">
            <a:spLocks/>
          </p:cNvSpPr>
          <p:nvPr/>
        </p:nvSpPr>
        <p:spPr>
          <a:xfrm>
            <a:off x="360000" y="530661"/>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O V E R V I E W</a:t>
            </a:r>
          </a:p>
        </p:txBody>
      </p:sp>
      <p:grpSp>
        <p:nvGrpSpPr>
          <p:cNvPr id="6" name="Group 5">
            <a:extLst>
              <a:ext uri="{FF2B5EF4-FFF2-40B4-BE49-F238E27FC236}">
                <a16:creationId xmlns:a16="http://schemas.microsoft.com/office/drawing/2014/main" id="{A158B401-E970-5BAE-8663-75BF7C45FC83}"/>
              </a:ext>
            </a:extLst>
          </p:cNvPr>
          <p:cNvGrpSpPr/>
          <p:nvPr/>
        </p:nvGrpSpPr>
        <p:grpSpPr>
          <a:xfrm>
            <a:off x="3216512" y="3781440"/>
            <a:ext cx="2473852" cy="910818"/>
            <a:chOff x="2727993" y="3836027"/>
            <a:chExt cx="2473852" cy="910818"/>
          </a:xfrm>
        </p:grpSpPr>
        <p:sp>
          <p:nvSpPr>
            <p:cNvPr id="7" name="Hexagon 6">
              <a:extLst>
                <a:ext uri="{FF2B5EF4-FFF2-40B4-BE49-F238E27FC236}">
                  <a16:creationId xmlns:a16="http://schemas.microsoft.com/office/drawing/2014/main" id="{0158054D-5FA2-2DB6-0CBF-399F761E47CE}"/>
                </a:ext>
              </a:extLst>
            </p:cNvPr>
            <p:cNvSpPr/>
            <p:nvPr/>
          </p:nvSpPr>
          <p:spPr>
            <a:xfrm>
              <a:off x="3431320" y="435645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Vineet Khurana</a:t>
              </a:r>
            </a:p>
          </p:txBody>
        </p:sp>
        <p:sp>
          <p:nvSpPr>
            <p:cNvPr id="8" name="Hexagon 7">
              <a:extLst>
                <a:ext uri="{FF2B5EF4-FFF2-40B4-BE49-F238E27FC236}">
                  <a16:creationId xmlns:a16="http://schemas.microsoft.com/office/drawing/2014/main" id="{3C4BD0D4-958A-85F2-4643-2CD81B547035}"/>
                </a:ext>
              </a:extLst>
            </p:cNvPr>
            <p:cNvSpPr/>
            <p:nvPr/>
          </p:nvSpPr>
          <p:spPr>
            <a:xfrm>
              <a:off x="2727993" y="3836027"/>
              <a:ext cx="843807" cy="712685"/>
            </a:xfrm>
            <a:prstGeom prst="hexagon">
              <a:avLst>
                <a:gd name="adj" fmla="val 25000"/>
                <a:gd name="vf" fmla="val 115470"/>
              </a:avLst>
            </a:prstGeom>
            <a:blipFill>
              <a:blip r:embed="rId3"/>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Hexagon 8">
              <a:extLst>
                <a:ext uri="{FF2B5EF4-FFF2-40B4-BE49-F238E27FC236}">
                  <a16:creationId xmlns:a16="http://schemas.microsoft.com/office/drawing/2014/main" id="{1A3B9D93-7221-9959-3430-9B223C5DD451}"/>
                </a:ext>
              </a:extLst>
            </p:cNvPr>
            <p:cNvSpPr/>
            <p:nvPr/>
          </p:nvSpPr>
          <p:spPr>
            <a:xfrm>
              <a:off x="3278984" y="442988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10" name="Text Placeholder 546">
            <a:extLst>
              <a:ext uri="{FF2B5EF4-FFF2-40B4-BE49-F238E27FC236}">
                <a16:creationId xmlns:a16="http://schemas.microsoft.com/office/drawing/2014/main" id="{771C59CB-A685-9D7C-03DF-CAEBEF34817F}"/>
              </a:ext>
            </a:extLst>
          </p:cNvPr>
          <p:cNvSpPr txBox="1">
            <a:spLocks/>
          </p:cNvSpPr>
          <p:nvPr/>
        </p:nvSpPr>
        <p:spPr>
          <a:xfrm>
            <a:off x="3275599" y="530660"/>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RDAMP TEAM #1 </a:t>
            </a:r>
          </a:p>
        </p:txBody>
      </p:sp>
      <p:grpSp>
        <p:nvGrpSpPr>
          <p:cNvPr id="11" name="Group 10">
            <a:extLst>
              <a:ext uri="{FF2B5EF4-FFF2-40B4-BE49-F238E27FC236}">
                <a16:creationId xmlns:a16="http://schemas.microsoft.com/office/drawing/2014/main" id="{A66AD549-6404-368E-8622-1D25D29ACDF7}"/>
              </a:ext>
            </a:extLst>
          </p:cNvPr>
          <p:cNvGrpSpPr/>
          <p:nvPr/>
        </p:nvGrpSpPr>
        <p:grpSpPr>
          <a:xfrm>
            <a:off x="3263506" y="1143864"/>
            <a:ext cx="2466667" cy="915219"/>
            <a:chOff x="1778127" y="1004166"/>
            <a:chExt cx="2466667" cy="915219"/>
          </a:xfrm>
        </p:grpSpPr>
        <p:sp>
          <p:nvSpPr>
            <p:cNvPr id="12" name="Hexagon 11">
              <a:extLst>
                <a:ext uri="{FF2B5EF4-FFF2-40B4-BE49-F238E27FC236}">
                  <a16:creationId xmlns:a16="http://schemas.microsoft.com/office/drawing/2014/main" id="{70427C0A-E609-26F3-B3CD-9612F79D7456}"/>
                </a:ext>
              </a:extLst>
            </p:cNvPr>
            <p:cNvSpPr/>
            <p:nvPr/>
          </p:nvSpPr>
          <p:spPr>
            <a:xfrm>
              <a:off x="1778127" y="1004166"/>
              <a:ext cx="841248" cy="713232"/>
            </a:xfrm>
            <a:prstGeom prst="hexagon">
              <a:avLst>
                <a:gd name="adj" fmla="val 25000"/>
                <a:gd name="vf" fmla="val 115470"/>
              </a:avLst>
            </a:prstGeom>
            <a:blipFill>
              <a:blip r:embed="rId4"/>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Hexagon 12">
              <a:extLst>
                <a:ext uri="{FF2B5EF4-FFF2-40B4-BE49-F238E27FC236}">
                  <a16:creationId xmlns:a16="http://schemas.microsoft.com/office/drawing/2014/main" id="{BD7B0543-F2F9-5C70-C082-AFD652A2001F}"/>
                </a:ext>
              </a:extLst>
            </p:cNvPr>
            <p:cNvSpPr/>
            <p:nvPr/>
          </p:nvSpPr>
          <p:spPr>
            <a:xfrm>
              <a:off x="2474269" y="152899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Joefer Cosio</a:t>
              </a:r>
            </a:p>
          </p:txBody>
        </p:sp>
        <p:sp>
          <p:nvSpPr>
            <p:cNvPr id="14" name="Hexagon 13">
              <a:extLst>
                <a:ext uri="{FF2B5EF4-FFF2-40B4-BE49-F238E27FC236}">
                  <a16:creationId xmlns:a16="http://schemas.microsoft.com/office/drawing/2014/main" id="{16242107-2FA4-044A-90A0-3F9F10A32D18}"/>
                </a:ext>
              </a:extLst>
            </p:cNvPr>
            <p:cNvSpPr/>
            <p:nvPr/>
          </p:nvSpPr>
          <p:spPr>
            <a:xfrm>
              <a:off x="2329553" y="160242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3E9CA14C-3909-996C-48E8-604834E58CD7}"/>
              </a:ext>
            </a:extLst>
          </p:cNvPr>
          <p:cNvGrpSpPr/>
          <p:nvPr/>
        </p:nvGrpSpPr>
        <p:grpSpPr>
          <a:xfrm>
            <a:off x="3235427" y="2039752"/>
            <a:ext cx="2480881" cy="908425"/>
            <a:chOff x="3847400" y="3860776"/>
            <a:chExt cx="2480881" cy="908425"/>
          </a:xfrm>
        </p:grpSpPr>
        <p:sp>
          <p:nvSpPr>
            <p:cNvPr id="16" name="Hexagon 15">
              <a:extLst>
                <a:ext uri="{FF2B5EF4-FFF2-40B4-BE49-F238E27FC236}">
                  <a16:creationId xmlns:a16="http://schemas.microsoft.com/office/drawing/2014/main" id="{2F7954F9-9CA3-9CA7-84E7-B3BF9203DA25}"/>
                </a:ext>
              </a:extLst>
            </p:cNvPr>
            <p:cNvSpPr/>
            <p:nvPr/>
          </p:nvSpPr>
          <p:spPr>
            <a:xfrm>
              <a:off x="3847400" y="3860776"/>
              <a:ext cx="841248" cy="713232"/>
            </a:xfrm>
            <a:prstGeom prst="hexagon">
              <a:avLst>
                <a:gd name="adj" fmla="val 25000"/>
                <a:gd name="vf" fmla="val 115470"/>
              </a:avLst>
            </a:prstGeom>
            <a:blipFill>
              <a:blip r:embed="rId5"/>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en-US"/>
                <a:t>0</a:t>
              </a:r>
            </a:p>
          </p:txBody>
        </p:sp>
        <p:sp>
          <p:nvSpPr>
            <p:cNvPr id="17" name="Hexagon 16">
              <a:extLst>
                <a:ext uri="{FF2B5EF4-FFF2-40B4-BE49-F238E27FC236}">
                  <a16:creationId xmlns:a16="http://schemas.microsoft.com/office/drawing/2014/main" id="{276E832F-0FC2-7576-7DE5-7A97F8DD7EFB}"/>
                </a:ext>
              </a:extLst>
            </p:cNvPr>
            <p:cNvSpPr/>
            <p:nvPr/>
          </p:nvSpPr>
          <p:spPr>
            <a:xfrm>
              <a:off x="4557756" y="4378815"/>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Kousar Saleem</a:t>
              </a:r>
            </a:p>
          </p:txBody>
        </p:sp>
        <p:sp>
          <p:nvSpPr>
            <p:cNvPr id="18" name="Hexagon 17">
              <a:extLst>
                <a:ext uri="{FF2B5EF4-FFF2-40B4-BE49-F238E27FC236}">
                  <a16:creationId xmlns:a16="http://schemas.microsoft.com/office/drawing/2014/main" id="{4638185E-B791-16B2-F43E-A5EC9BF84446}"/>
                </a:ext>
              </a:extLst>
            </p:cNvPr>
            <p:cNvSpPr/>
            <p:nvPr/>
          </p:nvSpPr>
          <p:spPr>
            <a:xfrm>
              <a:off x="4397800" y="4452244"/>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9" name="Group 18">
            <a:extLst>
              <a:ext uri="{FF2B5EF4-FFF2-40B4-BE49-F238E27FC236}">
                <a16:creationId xmlns:a16="http://schemas.microsoft.com/office/drawing/2014/main" id="{1821A00D-1877-14BA-9014-881D02DD5A8C}"/>
              </a:ext>
            </a:extLst>
          </p:cNvPr>
          <p:cNvGrpSpPr/>
          <p:nvPr/>
        </p:nvGrpSpPr>
        <p:grpSpPr>
          <a:xfrm>
            <a:off x="3223778" y="2893533"/>
            <a:ext cx="2491255" cy="877321"/>
            <a:chOff x="3829406" y="2939177"/>
            <a:chExt cx="2491255" cy="877321"/>
          </a:xfrm>
        </p:grpSpPr>
        <p:sp>
          <p:nvSpPr>
            <p:cNvPr id="20" name="Hexagon 19">
              <a:extLst>
                <a:ext uri="{FF2B5EF4-FFF2-40B4-BE49-F238E27FC236}">
                  <a16:creationId xmlns:a16="http://schemas.microsoft.com/office/drawing/2014/main" id="{D77BDF9D-E78E-6893-003C-811937D4E067}"/>
                </a:ext>
              </a:extLst>
            </p:cNvPr>
            <p:cNvSpPr/>
            <p:nvPr/>
          </p:nvSpPr>
          <p:spPr>
            <a:xfrm>
              <a:off x="3829406" y="2939177"/>
              <a:ext cx="841248" cy="713232"/>
            </a:xfrm>
            <a:prstGeom prst="hexagon">
              <a:avLst>
                <a:gd name="adj" fmla="val 25000"/>
                <a:gd name="vf" fmla="val 115470"/>
              </a:avLst>
            </a:prstGeom>
            <a:blipFill>
              <a:blip r:embed="rId6"/>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Hexagon 20">
              <a:extLst>
                <a:ext uri="{FF2B5EF4-FFF2-40B4-BE49-F238E27FC236}">
                  <a16:creationId xmlns:a16="http://schemas.microsoft.com/office/drawing/2014/main" id="{1C1BC0F7-1C5D-E9A0-86B2-F1B14769A670}"/>
                </a:ext>
              </a:extLst>
            </p:cNvPr>
            <p:cNvSpPr/>
            <p:nvPr/>
          </p:nvSpPr>
          <p:spPr>
            <a:xfrm>
              <a:off x="4550136" y="3426112"/>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200">
                  <a:solidFill>
                    <a:schemeClr val="bg1"/>
                  </a:solidFill>
                  <a:latin typeface="Arial Black (Headings)"/>
                </a:rPr>
                <a:t>Mariel Palacio</a:t>
              </a:r>
            </a:p>
          </p:txBody>
        </p:sp>
        <p:sp>
          <p:nvSpPr>
            <p:cNvPr id="22" name="Hexagon 21">
              <a:extLst>
                <a:ext uri="{FF2B5EF4-FFF2-40B4-BE49-F238E27FC236}">
                  <a16:creationId xmlns:a16="http://schemas.microsoft.com/office/drawing/2014/main" id="{2A9B0E12-FD12-F470-51FB-0CAE5AF6E8DB}"/>
                </a:ext>
              </a:extLst>
            </p:cNvPr>
            <p:cNvSpPr/>
            <p:nvPr/>
          </p:nvSpPr>
          <p:spPr>
            <a:xfrm>
              <a:off x="4397800" y="3499541"/>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3" name="Text Placeholder 546">
            <a:extLst>
              <a:ext uri="{FF2B5EF4-FFF2-40B4-BE49-F238E27FC236}">
                <a16:creationId xmlns:a16="http://schemas.microsoft.com/office/drawing/2014/main" id="{3BC9F1B7-F0B0-61FB-6360-3ECFCF78B362}"/>
              </a:ext>
            </a:extLst>
          </p:cNvPr>
          <p:cNvSpPr txBox="1">
            <a:spLocks/>
          </p:cNvSpPr>
          <p:nvPr/>
        </p:nvSpPr>
        <p:spPr>
          <a:xfrm>
            <a:off x="6191199" y="530660"/>
            <a:ext cx="2592801" cy="436121"/>
          </a:xfrm>
          <a:prstGeom prst="roundRect">
            <a:avLst/>
          </a:prstGeom>
          <a:solidFill>
            <a:schemeClr val="accent6">
              <a:lumMod val="60000"/>
              <a:lumOff val="40000"/>
            </a:schemeClr>
          </a:solidFill>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RESPONSIBILITIES</a:t>
            </a:r>
          </a:p>
        </p:txBody>
      </p:sp>
      <p:sp>
        <p:nvSpPr>
          <p:cNvPr id="25" name="TextBox 24">
            <a:extLst>
              <a:ext uri="{FF2B5EF4-FFF2-40B4-BE49-F238E27FC236}">
                <a16:creationId xmlns:a16="http://schemas.microsoft.com/office/drawing/2014/main" id="{69563DD9-F506-D9E0-C898-159725EED76F}"/>
              </a:ext>
            </a:extLst>
          </p:cNvPr>
          <p:cNvSpPr txBox="1"/>
          <p:nvPr/>
        </p:nvSpPr>
        <p:spPr>
          <a:xfrm>
            <a:off x="6057947" y="1349711"/>
            <a:ext cx="2859304" cy="784830"/>
          </a:xfrm>
          <a:prstGeom prst="rect">
            <a:avLst/>
          </a:prstGeom>
          <a:noFill/>
          <a:ln>
            <a:solidFill>
              <a:schemeClr val="tx1"/>
            </a:solidFill>
            <a:prstDash val="dash"/>
          </a:ln>
        </p:spPr>
        <p:txBody>
          <a:bodyPr wrap="square">
            <a:spAutoFit/>
          </a:bodyPr>
          <a:lstStyle/>
          <a:p>
            <a:r>
              <a:rPr lang="en-US" sz="1500" b="1"/>
              <a:t>PROJECT ORGANIZER</a:t>
            </a:r>
            <a:br>
              <a:rPr lang="en-US" sz="1500" b="1"/>
            </a:br>
            <a:r>
              <a:rPr lang="en-US" sz="1500" b="1"/>
              <a:t>DATA VISUALIZATION</a:t>
            </a:r>
            <a:br>
              <a:rPr lang="en-US" sz="1500" b="1"/>
            </a:br>
            <a:r>
              <a:rPr lang="en-US" sz="1500" b="1"/>
              <a:t>PROJECT DOCUMENTATION</a:t>
            </a:r>
          </a:p>
        </p:txBody>
      </p:sp>
      <p:sp>
        <p:nvSpPr>
          <p:cNvPr id="26" name="TextBox 25">
            <a:extLst>
              <a:ext uri="{FF2B5EF4-FFF2-40B4-BE49-F238E27FC236}">
                <a16:creationId xmlns:a16="http://schemas.microsoft.com/office/drawing/2014/main" id="{996372D2-62D9-603E-9A60-0ABF480ABF35}"/>
              </a:ext>
            </a:extLst>
          </p:cNvPr>
          <p:cNvSpPr txBox="1"/>
          <p:nvPr/>
        </p:nvSpPr>
        <p:spPr>
          <a:xfrm>
            <a:off x="6057947" y="223880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7" name="TextBox 26">
            <a:extLst>
              <a:ext uri="{FF2B5EF4-FFF2-40B4-BE49-F238E27FC236}">
                <a16:creationId xmlns:a16="http://schemas.microsoft.com/office/drawing/2014/main" id="{A4252EBF-419A-815F-E774-2D54942D5341}"/>
              </a:ext>
            </a:extLst>
          </p:cNvPr>
          <p:cNvSpPr txBox="1"/>
          <p:nvPr/>
        </p:nvSpPr>
        <p:spPr>
          <a:xfrm>
            <a:off x="6057947" y="311294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8" name="TextBox 27">
            <a:extLst>
              <a:ext uri="{FF2B5EF4-FFF2-40B4-BE49-F238E27FC236}">
                <a16:creationId xmlns:a16="http://schemas.microsoft.com/office/drawing/2014/main" id="{600FE297-754B-3674-998B-4F636E43D8FA}"/>
              </a:ext>
            </a:extLst>
          </p:cNvPr>
          <p:cNvSpPr txBox="1"/>
          <p:nvPr/>
        </p:nvSpPr>
        <p:spPr>
          <a:xfrm>
            <a:off x="6057947" y="4034349"/>
            <a:ext cx="2859304" cy="784830"/>
          </a:xfrm>
          <a:prstGeom prst="rect">
            <a:avLst/>
          </a:prstGeom>
          <a:noFill/>
          <a:ln>
            <a:solidFill>
              <a:schemeClr val="tx1"/>
            </a:solidFill>
            <a:prstDash val="dash"/>
          </a:ln>
        </p:spPr>
        <p:txBody>
          <a:bodyPr wrap="square">
            <a:spAutoFit/>
          </a:bodyPr>
          <a:lstStyle/>
          <a:p>
            <a:r>
              <a:rPr lang="en-US" sz="1500" b="1"/>
              <a:t>DATA MODELING </a:t>
            </a:r>
            <a:br>
              <a:rPr lang="en-US" sz="1500" b="1"/>
            </a:br>
            <a:r>
              <a:rPr lang="en-US" sz="1500" b="1"/>
              <a:t>INSIGHTS REPORT &amp;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E7A609F-E5FA-E6B3-3C48-357323B96057}"/>
            </a:ext>
          </a:extLst>
        </p:cNvPr>
        <p:cNvGrpSpPr/>
        <p:nvPr/>
      </p:nvGrpSpPr>
      <p:grpSpPr>
        <a:xfrm>
          <a:off x="0" y="0"/>
          <a:ext cx="0" cy="0"/>
          <a:chOff x="0" y="0"/>
          <a:chExt cx="0" cy="0"/>
        </a:xfrm>
      </p:grpSpPr>
      <p:sp>
        <p:nvSpPr>
          <p:cNvPr id="46" name="Google Shape;379;p22">
            <a:extLst>
              <a:ext uri="{FF2B5EF4-FFF2-40B4-BE49-F238E27FC236}">
                <a16:creationId xmlns:a16="http://schemas.microsoft.com/office/drawing/2014/main" id="{092975C3-8E5C-80D7-C8E1-D61809D7270E}"/>
              </a:ext>
            </a:extLst>
          </p:cNvPr>
          <p:cNvSpPr/>
          <p:nvPr/>
        </p:nvSpPr>
        <p:spPr>
          <a:xfrm>
            <a:off x="5941810" y="1086137"/>
            <a:ext cx="3128456" cy="3882084"/>
          </a:xfrm>
          <a:prstGeom prst="round2SameRect">
            <a:avLst>
              <a:gd name="adj1" fmla="val 16667"/>
              <a:gd name="adj2" fmla="val 0"/>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oter Placeholder 5">
            <a:extLst>
              <a:ext uri="{FF2B5EF4-FFF2-40B4-BE49-F238E27FC236}">
                <a16:creationId xmlns:a16="http://schemas.microsoft.com/office/drawing/2014/main" id="{EFDBBD59-5CE7-C419-D1A7-49D6240377EC}"/>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M E T H O D O L O G Y</a:t>
            </a:r>
          </a:p>
        </p:txBody>
      </p:sp>
      <p:sp>
        <p:nvSpPr>
          <p:cNvPr id="3" name="Slide Number Placeholder 6">
            <a:extLst>
              <a:ext uri="{FF2B5EF4-FFF2-40B4-BE49-F238E27FC236}">
                <a16:creationId xmlns:a16="http://schemas.microsoft.com/office/drawing/2014/main" id="{085BDC74-33DF-1D1A-795E-EE82D04E93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3</a:t>
            </a:fld>
            <a:endParaRPr lang="en-US">
              <a:solidFill>
                <a:schemeClr val="bg1"/>
              </a:solidFill>
              <a:latin typeface="Arial Black (Headings)"/>
            </a:endParaRPr>
          </a:p>
        </p:txBody>
      </p:sp>
      <p:sp>
        <p:nvSpPr>
          <p:cNvPr id="4" name="Google Shape;378;p22">
            <a:extLst>
              <a:ext uri="{FF2B5EF4-FFF2-40B4-BE49-F238E27FC236}">
                <a16:creationId xmlns:a16="http://schemas.microsoft.com/office/drawing/2014/main" id="{5B6DFCA1-44A0-150D-9D86-730758F47C1F}"/>
              </a:ext>
            </a:extLst>
          </p:cNvPr>
          <p:cNvSpPr/>
          <p:nvPr/>
        </p:nvSpPr>
        <p:spPr>
          <a:xfrm>
            <a:off x="179999" y="1040111"/>
            <a:ext cx="2226053" cy="3882085"/>
          </a:xfrm>
          <a:prstGeom prst="round2Same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9;p22">
            <a:extLst>
              <a:ext uri="{FF2B5EF4-FFF2-40B4-BE49-F238E27FC236}">
                <a16:creationId xmlns:a16="http://schemas.microsoft.com/office/drawing/2014/main" id="{C157D8AB-65B4-A01A-0C51-4BC4C9C281DE}"/>
              </a:ext>
            </a:extLst>
          </p:cNvPr>
          <p:cNvSpPr/>
          <p:nvPr/>
        </p:nvSpPr>
        <p:spPr>
          <a:xfrm>
            <a:off x="2610083" y="1048021"/>
            <a:ext cx="3128456" cy="3882084"/>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p22">
            <a:extLst>
              <a:ext uri="{FF2B5EF4-FFF2-40B4-BE49-F238E27FC236}">
                <a16:creationId xmlns:a16="http://schemas.microsoft.com/office/drawing/2014/main" id="{FE1A6D78-E0AE-C4EC-7DC7-39500C5EF56D}"/>
              </a:ext>
            </a:extLst>
          </p:cNvPr>
          <p:cNvSpPr/>
          <p:nvPr/>
        </p:nvSpPr>
        <p:spPr>
          <a:xfrm>
            <a:off x="351844"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a:solidFill>
                  <a:schemeClr val="bg1"/>
                </a:solidFill>
                <a:latin typeface="Fira Sans Extra Condensed Medium"/>
                <a:ea typeface="Fira Sans Extra Condensed Medium"/>
                <a:cs typeface="Fira Sans Extra Condensed Medium"/>
                <a:sym typeface="Fira Sans Extra Condensed Medium"/>
              </a:rPr>
              <a:t>WHAT DOES SUCCESS LOOK LIKE? </a:t>
            </a:r>
          </a:p>
        </p:txBody>
      </p:sp>
      <p:sp>
        <p:nvSpPr>
          <p:cNvPr id="31" name="Google Shape;405;p22">
            <a:extLst>
              <a:ext uri="{FF2B5EF4-FFF2-40B4-BE49-F238E27FC236}">
                <a16:creationId xmlns:a16="http://schemas.microsoft.com/office/drawing/2014/main" id="{7260E594-B210-B69C-5F76-F87D47579E88}"/>
              </a:ext>
            </a:extLst>
          </p:cNvPr>
          <p:cNvSpPr/>
          <p:nvPr/>
        </p:nvSpPr>
        <p:spPr>
          <a:xfrm>
            <a:off x="-56569" y="1462241"/>
            <a:ext cx="2699190" cy="3281564"/>
          </a:xfrm>
          <a:prstGeom prst="rect">
            <a:avLst/>
          </a:prstGeom>
          <a:noFill/>
          <a:ln>
            <a:noFill/>
          </a:ln>
        </p:spPr>
        <p:txBody>
          <a:bodyPr spcFirstLastPara="1" wrap="square" lIns="270000" tIns="91425" rIns="274300" bIns="91425" anchor="ctr" anchorCtr="0">
            <a:noAutofit/>
          </a:bodyPr>
          <a:lstStyle/>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Analyze</a:t>
            </a:r>
            <a:r>
              <a:rPr lang="en-US" sz="1200" dirty="0">
                <a:latin typeface="Fira Sans"/>
                <a:ea typeface="Fira Sans"/>
                <a:cs typeface="Fira Sans"/>
                <a:sym typeface="Fira Sans"/>
              </a:rPr>
              <a:t> 2000 Course Record from RCHG LMS Data</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Deliver</a:t>
            </a:r>
            <a:r>
              <a:rPr lang="en-US" sz="1200" dirty="0">
                <a:latin typeface="Fira Sans"/>
                <a:ea typeface="Fira Sans"/>
                <a:cs typeface="Fira Sans"/>
                <a:sym typeface="Fira Sans"/>
              </a:rPr>
              <a:t> a Full Analytical Solution</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dirty="0">
                <a:latin typeface="Fira Sans"/>
                <a:ea typeface="Fira Sans"/>
                <a:cs typeface="Fira Sans"/>
                <a:sym typeface="Fira Sans"/>
              </a:rPr>
              <a:t>Clean</a:t>
            </a:r>
            <a:r>
              <a:rPr lang="en-US" sz="1200" dirty="0">
                <a:latin typeface="Fira Sans"/>
                <a:ea typeface="Fira Sans"/>
                <a:cs typeface="Fira Sans"/>
                <a:sym typeface="Fira Sans"/>
              </a:rPr>
              <a:t> and Structure the dataset </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Design</a:t>
            </a:r>
            <a:r>
              <a:rPr lang="en-US" sz="1200" dirty="0">
                <a:latin typeface="Fira Sans"/>
                <a:ea typeface="Fira Sans"/>
                <a:cs typeface="Fira Sans"/>
                <a:sym typeface="Fira Sans"/>
              </a:rPr>
              <a:t> Scalable Data Model Architecture</a:t>
            </a:r>
            <a:br>
              <a:rPr lang="en-US" sz="1200" dirty="0">
                <a:latin typeface="Fira Sans"/>
                <a:ea typeface="Fira Sans"/>
                <a:cs typeface="Fira Sans"/>
                <a:sym typeface="Fira Sans"/>
              </a:rPr>
            </a:br>
            <a:r>
              <a:rPr lang="en-US" sz="500" dirty="0">
                <a:latin typeface="Fira Sans"/>
                <a:ea typeface="Fira Sans"/>
                <a:cs typeface="Fira Sans"/>
                <a:sym typeface="Fira Sans"/>
              </a:rPr>
              <a:t> </a:t>
            </a:r>
            <a:endParaRPr lang="en-US" sz="12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Build</a:t>
            </a:r>
            <a:r>
              <a:rPr lang="en-US" sz="1200" dirty="0">
                <a:latin typeface="Fira Sans"/>
                <a:ea typeface="Fira Sans"/>
                <a:cs typeface="Fira Sans"/>
                <a:sym typeface="Fira Sans"/>
              </a:rPr>
              <a:t> a Dynamic </a:t>
            </a:r>
            <a:r>
              <a:rPr lang="en-US" sz="1200" dirty="0" err="1">
                <a:latin typeface="Fira Sans"/>
                <a:ea typeface="Fira Sans"/>
                <a:cs typeface="Fira Sans"/>
                <a:sym typeface="Fira Sans"/>
              </a:rPr>
              <a:t>PowerBI</a:t>
            </a:r>
            <a:r>
              <a:rPr lang="en-US" sz="1200" dirty="0">
                <a:latin typeface="Fira Sans"/>
                <a:ea typeface="Fira Sans"/>
                <a:cs typeface="Fira Sans"/>
                <a:sym typeface="Fira Sans"/>
              </a:rPr>
              <a:t> dashboard to Answer Business questions</a:t>
            </a:r>
          </a:p>
          <a:p>
            <a:pPr marL="171450" lvl="0" indent="-171450">
              <a:buSzPts val="1100"/>
              <a:buFont typeface="Arial" panose="020B0604020202020204" pitchFamily="34" charset="0"/>
              <a:buChar char="•"/>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Provide</a:t>
            </a:r>
            <a:r>
              <a:rPr lang="en-US" sz="1200" dirty="0">
                <a:latin typeface="Fira Sans"/>
                <a:ea typeface="Fira Sans"/>
                <a:cs typeface="Fira Sans"/>
                <a:sym typeface="Fira Sans"/>
              </a:rPr>
              <a:t> a comprehensive Insights &amp; Analysis Report</a:t>
            </a:r>
          </a:p>
          <a:p>
            <a:pPr lvl="0">
              <a:buSzPts val="1100"/>
            </a:pPr>
            <a:endParaRPr lang="en-US" sz="500" dirty="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dirty="0">
                <a:latin typeface="Fira Sans"/>
                <a:ea typeface="Fira Sans"/>
                <a:cs typeface="Fira Sans"/>
                <a:sym typeface="Fira Sans"/>
              </a:rPr>
              <a:t>Organize</a:t>
            </a:r>
            <a:r>
              <a:rPr lang="en-US" sz="1200" dirty="0">
                <a:latin typeface="Fira Sans"/>
                <a:ea typeface="Fira Sans"/>
                <a:cs typeface="Fira Sans"/>
                <a:sym typeface="Fira Sans"/>
              </a:rPr>
              <a:t> and Document the Entire Solution</a:t>
            </a:r>
          </a:p>
          <a:p>
            <a:pPr marL="171450" lvl="0" indent="-171450">
              <a:buSzPts val="1100"/>
              <a:buFont typeface="Arial" panose="020B0604020202020204" pitchFamily="34" charset="0"/>
              <a:buChar char="•"/>
            </a:pPr>
            <a:endParaRPr sz="1200" dirty="0">
              <a:latin typeface="Fira Sans"/>
              <a:ea typeface="Fira Sans"/>
              <a:cs typeface="Fira Sans"/>
              <a:sym typeface="Fira Sans"/>
            </a:endParaRPr>
          </a:p>
        </p:txBody>
      </p:sp>
      <p:sp>
        <p:nvSpPr>
          <p:cNvPr id="16" name="Google Shape;390;p22">
            <a:extLst>
              <a:ext uri="{FF2B5EF4-FFF2-40B4-BE49-F238E27FC236}">
                <a16:creationId xmlns:a16="http://schemas.microsoft.com/office/drawing/2014/main" id="{FE130A2A-EFBB-F401-A1D0-B5D4522CD2B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39B5488-293E-7EB9-B06D-DDB6D238D5FF}"/>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727D5B3-67E3-C5A2-D6A3-1B10C3A551CC}"/>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0B54C29-A43A-412B-6419-6AEA3DFC27C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91BD6C-A8D6-2A82-3A4E-5F4883E6CF8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A4E6F53-6FDC-BFE3-2B9E-9EE519A9B8C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8C3DFA54-DCA1-E014-DD83-F7C8CF5575B1}"/>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E64ED6B-E741-0679-415D-A61554EF8B3B}"/>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B1F4C0-DCDF-B57D-C9BF-CF3EC690931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BECDB6F1-B9B2-8614-4A98-45CCD578EBE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9" name="Google Shape;382;p22">
            <a:extLst>
              <a:ext uri="{FF2B5EF4-FFF2-40B4-BE49-F238E27FC236}">
                <a16:creationId xmlns:a16="http://schemas.microsoft.com/office/drawing/2014/main" id="{B1CF1335-F287-20FB-033F-546985B22CEA}"/>
              </a:ext>
            </a:extLst>
          </p:cNvPr>
          <p:cNvSpPr/>
          <p:nvPr/>
        </p:nvSpPr>
        <p:spPr>
          <a:xfrm>
            <a:off x="3092852" y="364729"/>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How Will We Get There?"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0" name="Google Shape;405;p22">
            <a:extLst>
              <a:ext uri="{FF2B5EF4-FFF2-40B4-BE49-F238E27FC236}">
                <a16:creationId xmlns:a16="http://schemas.microsoft.com/office/drawing/2014/main" id="{A7BC8DDC-68C6-31D8-5F76-7C55F25A5436}"/>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1" name="Google Shape;405;p22">
            <a:extLst>
              <a:ext uri="{FF2B5EF4-FFF2-40B4-BE49-F238E27FC236}">
                <a16:creationId xmlns:a16="http://schemas.microsoft.com/office/drawing/2014/main" id="{B19B8BA4-3697-976F-F279-A3C80CF6953E}"/>
              </a:ext>
            </a:extLst>
          </p:cNvPr>
          <p:cNvSpPr/>
          <p:nvPr/>
        </p:nvSpPr>
        <p:spPr>
          <a:xfrm>
            <a:off x="2557863" y="1513855"/>
            <a:ext cx="3299190" cy="3281564"/>
          </a:xfrm>
          <a:prstGeom prst="rect">
            <a:avLst/>
          </a:prstGeom>
          <a:noFill/>
          <a:ln>
            <a:noFill/>
          </a:ln>
        </p:spPr>
        <p:txBody>
          <a:bodyPr spcFirstLastPara="1" wrap="square" lIns="270000" tIns="91425" rIns="274300" bIns="91425" anchor="ctr" anchorCtr="0">
            <a:noAutofit/>
          </a:bodyPr>
          <a:lstStyle/>
          <a:p>
            <a:pPr marL="171450" indent="-171450">
              <a:buFont typeface="Arial" panose="020B0604020202020204" pitchFamily="34" charset="0"/>
              <a:buChar char="•"/>
            </a:pPr>
            <a:r>
              <a:rPr lang="en-US" sz="1200" b="1" dirty="0">
                <a:latin typeface="Fira Sans"/>
              </a:rPr>
              <a:t>Project Management</a:t>
            </a:r>
            <a:br>
              <a:rPr lang="en-US" sz="1200" b="1" dirty="0">
                <a:latin typeface="Fira Sans" panose="020B0503050000020004" pitchFamily="34" charset="0"/>
              </a:rPr>
            </a:br>
            <a:r>
              <a:rPr lang="en-US" sz="500" b="1" dirty="0">
                <a:latin typeface="Fira Sans"/>
              </a:rPr>
              <a:t> </a:t>
            </a:r>
            <a:endParaRPr lang="en-US" sz="1200" b="1" dirty="0">
              <a:latin typeface="Fira Sans"/>
            </a:endParaRPr>
          </a:p>
          <a:p>
            <a:pPr marL="171450" indent="-171450">
              <a:buFont typeface="Arial" panose="020B0604020202020204" pitchFamily="34" charset="0"/>
              <a:buChar char="•"/>
            </a:pPr>
            <a:r>
              <a:rPr lang="en-US" sz="1200" dirty="0">
                <a:latin typeface="Fira Sans" panose="020B0503050000020004" pitchFamily="34" charset="0"/>
              </a:rPr>
              <a:t>Leverage Work Breakdown Structure (</a:t>
            </a:r>
            <a:r>
              <a:rPr lang="en-US" sz="1200" b="1" dirty="0">
                <a:latin typeface="Fira Sans" panose="020B0503050000020004" pitchFamily="34" charset="0"/>
              </a:rPr>
              <a:t>WBS</a:t>
            </a:r>
            <a:r>
              <a:rPr lang="en-US" sz="1200" dirty="0">
                <a:latin typeface="Fira Sans" panose="020B0503050000020004" pitchFamily="34" charset="0"/>
              </a:rPr>
              <a:t>) using </a:t>
            </a:r>
            <a:r>
              <a:rPr lang="en-US" sz="1200" b="1" dirty="0">
                <a:latin typeface="Fira Sans" panose="020B0503050000020004" pitchFamily="34" charset="0"/>
              </a:rPr>
              <a:t>Kanban</a:t>
            </a:r>
            <a:r>
              <a:rPr lang="en-US" sz="1200" dirty="0">
                <a:latin typeface="Fira Sans" panose="020B0503050000020004" pitchFamily="34" charset="0"/>
              </a:rPr>
              <a:t> methodology</a:t>
            </a:r>
          </a:p>
          <a:p>
            <a:pPr marL="171450" indent="-171450">
              <a:buFont typeface="Arial" panose="020B0604020202020204" pitchFamily="34" charset="0"/>
              <a:buChar char="•"/>
            </a:pPr>
            <a:r>
              <a:rPr lang="en-US" sz="1200" dirty="0">
                <a:latin typeface="Fira Sans" panose="020B0503050000020004" pitchFamily="34" charset="0"/>
              </a:rPr>
              <a:t>Define </a:t>
            </a:r>
            <a:r>
              <a:rPr lang="en-US" sz="1200" b="1" dirty="0">
                <a:latin typeface="Fira Sans" panose="020B0503050000020004" pitchFamily="34" charset="0"/>
              </a:rPr>
              <a:t>Availability</a:t>
            </a:r>
            <a:r>
              <a:rPr lang="en-US" sz="1200" dirty="0">
                <a:latin typeface="Fira Sans" panose="020B0503050000020004" pitchFamily="34" charset="0"/>
              </a:rPr>
              <a:t> Breakdown — clarify team time commitment and availability</a:t>
            </a:r>
          </a:p>
          <a:p>
            <a:pPr marL="171450" indent="-171450">
              <a:buFont typeface="Arial" panose="020B0604020202020204" pitchFamily="34" charset="0"/>
              <a:buChar char="•"/>
            </a:pPr>
            <a:r>
              <a:rPr lang="en-US" sz="1200" dirty="0">
                <a:latin typeface="Fira Sans"/>
              </a:rPr>
              <a:t>Assign </a:t>
            </a:r>
            <a:r>
              <a:rPr lang="en-US" sz="1200" b="1" dirty="0">
                <a:latin typeface="Fira Sans"/>
              </a:rPr>
              <a:t>Project Owner </a:t>
            </a:r>
            <a:r>
              <a:rPr lang="en-US" sz="1200" dirty="0">
                <a:latin typeface="Fira Sans"/>
              </a:rPr>
              <a:t>roles — ownership and accountability for each task</a:t>
            </a:r>
            <a:br>
              <a:rPr lang="en-US" sz="1200" dirty="0">
                <a:latin typeface="Fira Sans" panose="020B0503050000020004" pitchFamily="34" charset="0"/>
              </a:rPr>
            </a:br>
            <a:endParaRPr lang="en-US" sz="1200" dirty="0">
              <a:latin typeface="Fira Sans" panose="020B0503050000020004" pitchFamily="34" charset="0"/>
            </a:endParaRPr>
          </a:p>
          <a:p>
            <a:pPr marL="171450" indent="-171450">
              <a:buFont typeface="Arial" panose="020B0604020202020204" pitchFamily="34" charset="0"/>
              <a:buChar char="•"/>
            </a:pPr>
            <a:r>
              <a:rPr lang="en-US" sz="1200" b="1" dirty="0">
                <a:latin typeface="Fira Sans" panose="020B0503050000020004" pitchFamily="34" charset="0"/>
              </a:rPr>
              <a:t>Execution Phases</a:t>
            </a:r>
          </a:p>
          <a:p>
            <a:pPr lvl="2"/>
            <a:r>
              <a:rPr lang="en-US" sz="1200" b="1" dirty="0">
                <a:latin typeface="Fira Sans"/>
              </a:rPr>
              <a:t>P1 –</a:t>
            </a:r>
            <a:r>
              <a:rPr lang="en-US" sz="1200" dirty="0">
                <a:latin typeface="Fira Sans"/>
              </a:rPr>
              <a:t> Define the Problem</a:t>
            </a:r>
          </a:p>
          <a:p>
            <a:pPr lvl="2"/>
            <a:r>
              <a:rPr lang="en-US" sz="1200" b="1" dirty="0">
                <a:latin typeface="Fira Sans"/>
              </a:rPr>
              <a:t>P2 –</a:t>
            </a:r>
            <a:r>
              <a:rPr lang="en-US" sz="1200" dirty="0">
                <a:latin typeface="Fira Sans"/>
              </a:rPr>
              <a:t> Build the Data Model</a:t>
            </a:r>
          </a:p>
          <a:p>
            <a:pPr lvl="2"/>
            <a:r>
              <a:rPr lang="en-US" sz="1200" b="1" dirty="0">
                <a:latin typeface="Fira Sans"/>
              </a:rPr>
              <a:t>P3 –</a:t>
            </a:r>
            <a:r>
              <a:rPr lang="en-US" sz="1200" dirty="0">
                <a:latin typeface="Fira Sans"/>
              </a:rPr>
              <a:t> Perform Statistical Analysis and     </a:t>
            </a:r>
          </a:p>
          <a:p>
            <a:pPr lvl="2"/>
            <a:r>
              <a:rPr lang="en-US" sz="1200" dirty="0">
                <a:latin typeface="Fira Sans"/>
              </a:rPr>
              <a:t>        Create Dynamic Dashboard</a:t>
            </a:r>
          </a:p>
          <a:p>
            <a:pPr lvl="2"/>
            <a:r>
              <a:rPr lang="en-US" sz="1200" b="1" dirty="0">
                <a:latin typeface="Fira Sans"/>
              </a:rPr>
              <a:t>P4 –</a:t>
            </a:r>
            <a:r>
              <a:rPr lang="en-US" sz="1200" dirty="0">
                <a:latin typeface="Fira Sans"/>
              </a:rPr>
              <a:t> Provide Insights &amp; Analysis Report</a:t>
            </a:r>
          </a:p>
          <a:p>
            <a:pPr lvl="2"/>
            <a:r>
              <a:rPr lang="en-US" sz="1200" b="1" dirty="0">
                <a:latin typeface="Fira Sans"/>
              </a:rPr>
              <a:t>P5 – </a:t>
            </a:r>
            <a:r>
              <a:rPr lang="en-US" sz="1200" dirty="0">
                <a:latin typeface="Fira Sans"/>
              </a:rPr>
              <a:t>Document the Full Solution</a:t>
            </a:r>
          </a:p>
          <a:p>
            <a:pPr marL="171450" indent="-171450">
              <a:buFont typeface="Arial" panose="020B0604020202020204" pitchFamily="34" charset="0"/>
              <a:buChar char="•"/>
            </a:pPr>
            <a:endParaRPr lang="en-US" sz="1200" dirty="0">
              <a:latin typeface="Fira Sans" panose="020B0503050000020004" pitchFamily="34" charset="0"/>
            </a:endParaRPr>
          </a:p>
        </p:txBody>
      </p:sp>
      <p:sp>
        <p:nvSpPr>
          <p:cNvPr id="34" name="Google Shape;382;p22">
            <a:extLst>
              <a:ext uri="{FF2B5EF4-FFF2-40B4-BE49-F238E27FC236}">
                <a16:creationId xmlns:a16="http://schemas.microsoft.com/office/drawing/2014/main" id="{021ADCF4-5D9D-20EE-03A6-5351C7BBBD6F}"/>
              </a:ext>
            </a:extLst>
          </p:cNvPr>
          <p:cNvSpPr/>
          <p:nvPr/>
        </p:nvSpPr>
        <p:spPr>
          <a:xfrm>
            <a:off x="6455366"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What Tools and Skills Will We Use?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37" name="Google Shape;405;p22">
            <a:extLst>
              <a:ext uri="{FF2B5EF4-FFF2-40B4-BE49-F238E27FC236}">
                <a16:creationId xmlns:a16="http://schemas.microsoft.com/office/drawing/2014/main" id="{4E72CC8B-1A95-E3AA-18CA-E27BE649664D}"/>
              </a:ext>
            </a:extLst>
          </p:cNvPr>
          <p:cNvSpPr/>
          <p:nvPr/>
        </p:nvSpPr>
        <p:spPr>
          <a:xfrm>
            <a:off x="5697434" y="1445359"/>
            <a:ext cx="3507875" cy="321537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lang="en-US" sz="1200">
              <a:latin typeface="Fira Sans" panose="020B0503050000020004" pitchFamily="34" charset="0"/>
              <a:ea typeface="Fira Sans"/>
              <a:cs typeface="Fira Sans"/>
              <a:sym typeface="Fira Sans"/>
            </a:endParaRPr>
          </a:p>
        </p:txBody>
      </p:sp>
      <p:grpSp>
        <p:nvGrpSpPr>
          <p:cNvPr id="6" name="Group 5">
            <a:extLst>
              <a:ext uri="{FF2B5EF4-FFF2-40B4-BE49-F238E27FC236}">
                <a16:creationId xmlns:a16="http://schemas.microsoft.com/office/drawing/2014/main" id="{EA468EF0-CA98-4BCF-B99D-D1C6BCF8628A}"/>
              </a:ext>
            </a:extLst>
          </p:cNvPr>
          <p:cNvGrpSpPr/>
          <p:nvPr/>
        </p:nvGrpSpPr>
        <p:grpSpPr>
          <a:xfrm>
            <a:off x="5932285" y="1083129"/>
            <a:ext cx="2914748" cy="3885092"/>
            <a:chOff x="5950311" y="928004"/>
            <a:chExt cx="2914748" cy="3885092"/>
          </a:xfrm>
        </p:grpSpPr>
        <p:pic>
          <p:nvPicPr>
            <p:cNvPr id="18" name="Picture 4" descr="python™">
              <a:extLst>
                <a:ext uri="{FF2B5EF4-FFF2-40B4-BE49-F238E27FC236}">
                  <a16:creationId xmlns:a16="http://schemas.microsoft.com/office/drawing/2014/main" id="{C70AE1AD-8787-3F7B-E1A8-EB8BE31C1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456"/>
            <a:stretch>
              <a:fillRect/>
            </a:stretch>
          </p:blipFill>
          <p:spPr bwMode="auto">
            <a:xfrm>
              <a:off x="6915811" y="1810022"/>
              <a:ext cx="509716" cy="6498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icrosoft Excel Icon Design On Transparent Background Png - SimilarPNG">
              <a:extLst>
                <a:ext uri="{FF2B5EF4-FFF2-40B4-BE49-F238E27FC236}">
                  <a16:creationId xmlns:a16="http://schemas.microsoft.com/office/drawing/2014/main" id="{43AA6C4D-07B4-9C0A-BE3D-2B4BC2DD4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387" y="1149948"/>
              <a:ext cx="482498" cy="577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With GitHub - PyXAI documentation">
              <a:extLst>
                <a:ext uri="{FF2B5EF4-FFF2-40B4-BE49-F238E27FC236}">
                  <a16:creationId xmlns:a16="http://schemas.microsoft.com/office/drawing/2014/main" id="{0C3E2D5A-0C80-D454-D5A2-333A57F29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740" y="4068178"/>
              <a:ext cx="853158" cy="4896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Slack transparent icon 48759332 PNG">
              <a:extLst>
                <a:ext uri="{FF2B5EF4-FFF2-40B4-BE49-F238E27FC236}">
                  <a16:creationId xmlns:a16="http://schemas.microsoft.com/office/drawing/2014/main" id="{947CA0B7-80A8-82B2-B80B-171A5C2FF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2148" y="3244992"/>
              <a:ext cx="676356" cy="7522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Project Jupyter - Wikipedia">
              <a:extLst>
                <a:ext uri="{FF2B5EF4-FFF2-40B4-BE49-F238E27FC236}">
                  <a16:creationId xmlns:a16="http://schemas.microsoft.com/office/drawing/2014/main" id="{B9A49125-358C-1E46-FDF7-5D357493DB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8463" y="4089267"/>
              <a:ext cx="442049" cy="4896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8" descr="Welcome To Colab - Colab">
              <a:extLst>
                <a:ext uri="{FF2B5EF4-FFF2-40B4-BE49-F238E27FC236}">
                  <a16:creationId xmlns:a16="http://schemas.microsoft.com/office/drawing/2014/main" id="{C2A6B4F1-5F13-4E29-179B-E219DAC4F5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2974" y="3973579"/>
              <a:ext cx="672085" cy="697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Power Bi Logo PNG Images Transparent Free Download">
              <a:extLst>
                <a:ext uri="{FF2B5EF4-FFF2-40B4-BE49-F238E27FC236}">
                  <a16:creationId xmlns:a16="http://schemas.microsoft.com/office/drawing/2014/main" id="{D8BC3E51-7E9D-A9C4-86A0-7CA8FBCE74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6535" y="2635186"/>
              <a:ext cx="478991" cy="52152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Power Bi Logo PNG Images Transparent Free Download">
              <a:extLst>
                <a:ext uri="{FF2B5EF4-FFF2-40B4-BE49-F238E27FC236}">
                  <a16:creationId xmlns:a16="http://schemas.microsoft.com/office/drawing/2014/main" id="{6A8B0B70-0A16-4DF2-D1A9-E4973E9808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614" y="1172767"/>
              <a:ext cx="482497" cy="521523"/>
            </a:xfrm>
            <a:prstGeom prst="rect">
              <a:avLst/>
            </a:prstGeom>
            <a:noFill/>
            <a:extLst>
              <a:ext uri="{909E8E84-426E-40DD-AFC4-6F175D3DCCD1}">
                <a14:hiddenFill xmlns:a14="http://schemas.microsoft.com/office/drawing/2010/main">
                  <a:solidFill>
                    <a:srgbClr val="FFFFFF"/>
                  </a:solidFill>
                </a14:hiddenFill>
              </a:ext>
            </a:extLst>
          </p:spPr>
        </p:pic>
        <p:sp>
          <p:nvSpPr>
            <p:cNvPr id="39" name="Footer Placeholder 5">
              <a:extLst>
                <a:ext uri="{FF2B5EF4-FFF2-40B4-BE49-F238E27FC236}">
                  <a16:creationId xmlns:a16="http://schemas.microsoft.com/office/drawing/2014/main" id="{B991B3FB-77C6-DA3B-97E8-3982E2BD8DD5}"/>
                </a:ext>
              </a:extLst>
            </p:cNvPr>
            <p:cNvSpPr txBox="1">
              <a:spLocks/>
            </p:cNvSpPr>
            <p:nvPr/>
          </p:nvSpPr>
          <p:spPr>
            <a:xfrm rot="16200000">
              <a:off x="4426611" y="2451704"/>
              <a:ext cx="3885092" cy="837691"/>
            </a:xfrm>
            <a:custGeom>
              <a:avLst/>
              <a:gdLst>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605859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611"/>
                <a:gd name="connsiteY0" fmla="*/ 0 h 828166"/>
                <a:gd name="connsiteX1" fmla="*/ 3605859 w 3882611"/>
                <a:gd name="connsiteY1" fmla="*/ 0 h 828166"/>
                <a:gd name="connsiteX2" fmla="*/ 3882084 w 3882611"/>
                <a:gd name="connsiteY2" fmla="*/ 828166 h 828166"/>
                <a:gd name="connsiteX3" fmla="*/ 0 w 3882611"/>
                <a:gd name="connsiteY3" fmla="*/ 828166 h 828166"/>
                <a:gd name="connsiteX4" fmla="*/ 0 w 3882611"/>
                <a:gd name="connsiteY4" fmla="*/ 0 h 828166"/>
                <a:gd name="connsiteX0" fmla="*/ 0 w 3882084"/>
                <a:gd name="connsiteY0" fmla="*/ 0 h 828166"/>
                <a:gd name="connsiteX1" fmla="*/ 3497909 w 3882084"/>
                <a:gd name="connsiteY1" fmla="*/ 22225 h 828166"/>
                <a:gd name="connsiteX2" fmla="*/ 3882084 w 3882084"/>
                <a:gd name="connsiteY2" fmla="*/ 828166 h 828166"/>
                <a:gd name="connsiteX3" fmla="*/ 0 w 3882084"/>
                <a:gd name="connsiteY3" fmla="*/ 828166 h 828166"/>
                <a:gd name="connsiteX4" fmla="*/ 0 w 3882084"/>
                <a:gd name="connsiteY4" fmla="*/ 0 h 828166"/>
                <a:gd name="connsiteX0" fmla="*/ 0 w 3882796"/>
                <a:gd name="connsiteY0" fmla="*/ 0 h 828166"/>
                <a:gd name="connsiteX1" fmla="*/ 3497909 w 3882796"/>
                <a:gd name="connsiteY1" fmla="*/ 22225 h 828166"/>
                <a:gd name="connsiteX2" fmla="*/ 3882084 w 3882796"/>
                <a:gd name="connsiteY2" fmla="*/ 828166 h 828166"/>
                <a:gd name="connsiteX3" fmla="*/ 0 w 3882796"/>
                <a:gd name="connsiteY3" fmla="*/ 828166 h 828166"/>
                <a:gd name="connsiteX4" fmla="*/ 0 w 3882796"/>
                <a:gd name="connsiteY4" fmla="*/ 0 h 828166"/>
                <a:gd name="connsiteX0" fmla="*/ 0 w 3882084"/>
                <a:gd name="connsiteY0" fmla="*/ 6350 h 834516"/>
                <a:gd name="connsiteX1" fmla="*/ 3421709 w 3882084"/>
                <a:gd name="connsiteY1" fmla="*/ 0 h 834516"/>
                <a:gd name="connsiteX2" fmla="*/ 3882084 w 3882084"/>
                <a:gd name="connsiteY2" fmla="*/ 834516 h 834516"/>
                <a:gd name="connsiteX3" fmla="*/ 0 w 3882084"/>
                <a:gd name="connsiteY3" fmla="*/ 834516 h 834516"/>
                <a:gd name="connsiteX4" fmla="*/ 0 w 3882084"/>
                <a:gd name="connsiteY4" fmla="*/ 6350 h 834516"/>
                <a:gd name="connsiteX0" fmla="*/ 0 w 3887838"/>
                <a:gd name="connsiteY0" fmla="*/ 6350 h 834516"/>
                <a:gd name="connsiteX1" fmla="*/ 3421709 w 3887838"/>
                <a:gd name="connsiteY1" fmla="*/ 0 h 834516"/>
                <a:gd name="connsiteX2" fmla="*/ 3882084 w 3887838"/>
                <a:gd name="connsiteY2" fmla="*/ 834516 h 834516"/>
                <a:gd name="connsiteX3" fmla="*/ 0 w 3887838"/>
                <a:gd name="connsiteY3" fmla="*/ 834516 h 834516"/>
                <a:gd name="connsiteX4" fmla="*/ 0 w 3887838"/>
                <a:gd name="connsiteY4" fmla="*/ 6350 h 834516"/>
                <a:gd name="connsiteX0" fmla="*/ 0 w 3887354"/>
                <a:gd name="connsiteY0" fmla="*/ 9525 h 837691"/>
                <a:gd name="connsiteX1" fmla="*/ 3418534 w 3887354"/>
                <a:gd name="connsiteY1" fmla="*/ 0 h 837691"/>
                <a:gd name="connsiteX2" fmla="*/ 3882084 w 3887354"/>
                <a:gd name="connsiteY2" fmla="*/ 837691 h 837691"/>
                <a:gd name="connsiteX3" fmla="*/ 0 w 3887354"/>
                <a:gd name="connsiteY3" fmla="*/ 837691 h 837691"/>
                <a:gd name="connsiteX4" fmla="*/ 0 w 3887354"/>
                <a:gd name="connsiteY4" fmla="*/ 9525 h 837691"/>
                <a:gd name="connsiteX0" fmla="*/ 0 w 3886146"/>
                <a:gd name="connsiteY0" fmla="*/ 9525 h 837691"/>
                <a:gd name="connsiteX1" fmla="*/ 3418534 w 3886146"/>
                <a:gd name="connsiteY1" fmla="*/ 0 h 837691"/>
                <a:gd name="connsiteX2" fmla="*/ 3882084 w 3886146"/>
                <a:gd name="connsiteY2" fmla="*/ 837691 h 837691"/>
                <a:gd name="connsiteX3" fmla="*/ 0 w 3886146"/>
                <a:gd name="connsiteY3" fmla="*/ 837691 h 837691"/>
                <a:gd name="connsiteX4" fmla="*/ 0 w 3886146"/>
                <a:gd name="connsiteY4" fmla="*/ 9525 h 837691"/>
                <a:gd name="connsiteX0" fmla="*/ 0 w 3884776"/>
                <a:gd name="connsiteY0" fmla="*/ 9525 h 837691"/>
                <a:gd name="connsiteX1" fmla="*/ 3418534 w 3884776"/>
                <a:gd name="connsiteY1" fmla="*/ 0 h 837691"/>
                <a:gd name="connsiteX2" fmla="*/ 3882084 w 3884776"/>
                <a:gd name="connsiteY2" fmla="*/ 837691 h 837691"/>
                <a:gd name="connsiteX3" fmla="*/ 0 w 3884776"/>
                <a:gd name="connsiteY3" fmla="*/ 837691 h 837691"/>
                <a:gd name="connsiteX4" fmla="*/ 0 w 3884776"/>
                <a:gd name="connsiteY4" fmla="*/ 9525 h 837691"/>
                <a:gd name="connsiteX0" fmla="*/ 0 w 3885092"/>
                <a:gd name="connsiteY0" fmla="*/ 9525 h 837691"/>
                <a:gd name="connsiteX1" fmla="*/ 3418534 w 3885092"/>
                <a:gd name="connsiteY1" fmla="*/ 0 h 837691"/>
                <a:gd name="connsiteX2" fmla="*/ 3882084 w 3885092"/>
                <a:gd name="connsiteY2" fmla="*/ 837691 h 837691"/>
                <a:gd name="connsiteX3" fmla="*/ 0 w 3885092"/>
                <a:gd name="connsiteY3" fmla="*/ 837691 h 837691"/>
                <a:gd name="connsiteX4" fmla="*/ 0 w 3885092"/>
                <a:gd name="connsiteY4" fmla="*/ 9525 h 83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092" h="837691">
                  <a:moveTo>
                    <a:pt x="0" y="9525"/>
                  </a:moveTo>
                  <a:lnTo>
                    <a:pt x="3418534" y="0"/>
                  </a:lnTo>
                  <a:cubicBezTo>
                    <a:pt x="3951934" y="126830"/>
                    <a:pt x="3882084" y="561636"/>
                    <a:pt x="3882084" y="837691"/>
                  </a:cubicBezTo>
                  <a:lnTo>
                    <a:pt x="0" y="837691"/>
                  </a:lnTo>
                  <a:lnTo>
                    <a:pt x="0" y="9525"/>
                  </a:lnTo>
                  <a:close/>
                </a:path>
              </a:pathLst>
            </a:custGeom>
            <a:solidFill>
              <a:schemeClr val="accent6">
                <a:lumMod val="60000"/>
                <a:lumOff val="40000"/>
                <a:alpha val="20000"/>
              </a:schemeClr>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pic>
          <p:nvPicPr>
            <p:cNvPr id="40" name="Picture 30" descr="Data cleaning - Free electronics icons">
              <a:extLst>
                <a:ext uri="{FF2B5EF4-FFF2-40B4-BE49-F238E27FC236}">
                  <a16:creationId xmlns:a16="http://schemas.microsoft.com/office/drawing/2014/main" id="{ED1CBA82-AB2D-6A1F-1C24-35F216BC0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0013" y="1163369"/>
              <a:ext cx="522719" cy="55181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magnifying glass and graph&#10;&#10;AI-generated content may be incorrect.">
              <a:extLst>
                <a:ext uri="{FF2B5EF4-FFF2-40B4-BE49-F238E27FC236}">
                  <a16:creationId xmlns:a16="http://schemas.microsoft.com/office/drawing/2014/main" id="{AF4DB9F2-CA8A-B2FF-2A79-775D535BDD7C}"/>
                </a:ext>
              </a:extLst>
            </p:cNvPr>
            <p:cNvPicPr>
              <a:picLocks noChangeAspect="1"/>
            </p:cNvPicPr>
            <p:nvPr/>
          </p:nvPicPr>
          <p:blipFill>
            <a:blip r:embed="rId11"/>
            <a:stretch>
              <a:fillRect/>
            </a:stretch>
          </p:blipFill>
          <p:spPr>
            <a:xfrm>
              <a:off x="6253602" y="1935889"/>
              <a:ext cx="435540" cy="416704"/>
            </a:xfrm>
            <a:prstGeom prst="rect">
              <a:avLst/>
            </a:prstGeom>
          </p:spPr>
        </p:pic>
        <p:pic>
          <p:nvPicPr>
            <p:cNvPr id="42" name="Picture 40" descr="Data visualization - Free computer icons">
              <a:extLst>
                <a:ext uri="{FF2B5EF4-FFF2-40B4-BE49-F238E27FC236}">
                  <a16:creationId xmlns:a16="http://schemas.microsoft.com/office/drawing/2014/main" id="{90FF0AD1-2C33-C139-418F-DB22100C26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5117" y="2595034"/>
              <a:ext cx="509416" cy="53777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ommunication Generic Blue icon | Freepik">
              <a:extLst>
                <a:ext uri="{FF2B5EF4-FFF2-40B4-BE49-F238E27FC236}">
                  <a16:creationId xmlns:a16="http://schemas.microsoft.com/office/drawing/2014/main" id="{68451411-990F-0ED6-A1CA-402F32E7AE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8102" y="3304773"/>
              <a:ext cx="526822" cy="55614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4" descr="Document Generic Blue icon | Freepik">
              <a:extLst>
                <a:ext uri="{FF2B5EF4-FFF2-40B4-BE49-F238E27FC236}">
                  <a16:creationId xmlns:a16="http://schemas.microsoft.com/office/drawing/2014/main" id="{AF4BD38C-F5A1-7C3A-9162-E507382C57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6210013" y="4026644"/>
              <a:ext cx="479624" cy="5063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2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F156170-9CD6-0D73-3D3E-21B7DD590621}"/>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BC6472C5-4E20-4EFD-B802-2B0D3499577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T A  C L E A N I N G  &amp;  D A T A  M O D E L I N G </a:t>
            </a:r>
          </a:p>
        </p:txBody>
      </p:sp>
      <p:sp>
        <p:nvSpPr>
          <p:cNvPr id="3" name="Slide Number Placeholder 6">
            <a:extLst>
              <a:ext uri="{FF2B5EF4-FFF2-40B4-BE49-F238E27FC236}">
                <a16:creationId xmlns:a16="http://schemas.microsoft.com/office/drawing/2014/main" id="{09FF2ABB-FB28-16B0-2BE0-13ABFCB62022}"/>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EED76CB-54AA-7394-67A6-0B7E5BF45A4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6DA1388-EC38-6AD6-31A8-8A23968572A6}"/>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727DF5EE-F705-3496-1C48-92222A5D65B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FF707F4-CF63-E78B-608E-7ABEE45C0B7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DF8AF0C-FCD7-1722-1C00-9EC3F781F4BA}"/>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6496538-302A-14CA-A939-CF714147584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1BA2AB8-ABFB-1A72-3CA1-FC33E0474C8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F94F6CA0-C455-1596-AF1C-44D281A4F6B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6C3E7AA7-0E17-FA1F-1BD3-FA44D9EB090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AC71F8D-26EC-0FA1-CBF3-1AAA55E2A8B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DF53D20B-CEEC-A505-DAB1-4AB808A86B38}"/>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graphicFrame>
        <p:nvGraphicFramePr>
          <p:cNvPr id="7" name="Table 6">
            <a:extLst>
              <a:ext uri="{FF2B5EF4-FFF2-40B4-BE49-F238E27FC236}">
                <a16:creationId xmlns:a16="http://schemas.microsoft.com/office/drawing/2014/main" id="{14D534A5-4A87-66E7-3373-14795D21DD71}"/>
              </a:ext>
            </a:extLst>
          </p:cNvPr>
          <p:cNvGraphicFramePr>
            <a:graphicFrameLocks noGrp="1"/>
          </p:cNvGraphicFramePr>
          <p:nvPr>
            <p:extLst>
              <p:ext uri="{D42A27DB-BD31-4B8C-83A1-F6EECF244321}">
                <p14:modId xmlns:p14="http://schemas.microsoft.com/office/powerpoint/2010/main" val="2154654797"/>
              </p:ext>
            </p:extLst>
          </p:nvPr>
        </p:nvGraphicFramePr>
        <p:xfrm>
          <a:off x="3619210" y="437557"/>
          <a:ext cx="5233113" cy="1600628"/>
        </p:xfrm>
        <a:graphic>
          <a:graphicData uri="http://schemas.openxmlformats.org/drawingml/2006/table">
            <a:tbl>
              <a:tblPr firstRow="1" bandRow="1">
                <a:tableStyleId>{93296810-A885-4BE3-A3E7-6D5BEEA58F35}</a:tableStyleId>
              </a:tblPr>
              <a:tblGrid>
                <a:gridCol w="1465263">
                  <a:extLst>
                    <a:ext uri="{9D8B030D-6E8A-4147-A177-3AD203B41FA5}">
                      <a16:colId xmlns:a16="http://schemas.microsoft.com/office/drawing/2014/main" val="1850240225"/>
                    </a:ext>
                  </a:extLst>
                </a:gridCol>
                <a:gridCol w="1104025">
                  <a:extLst>
                    <a:ext uri="{9D8B030D-6E8A-4147-A177-3AD203B41FA5}">
                      <a16:colId xmlns:a16="http://schemas.microsoft.com/office/drawing/2014/main" val="547620839"/>
                    </a:ext>
                  </a:extLst>
                </a:gridCol>
                <a:gridCol w="2663825">
                  <a:extLst>
                    <a:ext uri="{9D8B030D-6E8A-4147-A177-3AD203B41FA5}">
                      <a16:colId xmlns:a16="http://schemas.microsoft.com/office/drawing/2014/main" val="1138832031"/>
                    </a:ext>
                  </a:extLst>
                </a:gridCol>
              </a:tblGrid>
              <a:tr h="197493">
                <a:tc>
                  <a:txBody>
                    <a:bodyPr/>
                    <a:lstStyle/>
                    <a:p>
                      <a:pPr algn="ctr" fontAlgn="b"/>
                      <a:r>
                        <a:rPr lang="en-US" sz="1100" b="1" u="none" strike="noStrike">
                          <a:solidFill>
                            <a:srgbClr val="FFFFFF"/>
                          </a:solidFill>
                          <a:effectLst/>
                        </a:rPr>
                        <a:t>Steps </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Column</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Action</a:t>
                      </a:r>
                      <a:endParaRPr lang="en-US" sz="1100" b="1" i="0" u="none" strike="noStrike">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41951678"/>
                  </a:ext>
                </a:extLst>
              </a:tr>
              <a:tr h="182030">
                <a:tc>
                  <a:txBody>
                    <a:bodyPr/>
                    <a:lstStyle/>
                    <a:p>
                      <a:pPr algn="ctr" fontAlgn="ctr"/>
                      <a:r>
                        <a:rPr lang="en-US" sz="1100" b="0" u="none" strike="noStrike">
                          <a:solidFill>
                            <a:srgbClr val="000000"/>
                          </a:solidFill>
                          <a:effectLst/>
                        </a:rPr>
                        <a:t>Standardized Dates </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EnrollmentDate</a:t>
                      </a:r>
                      <a:br>
                        <a:rPr lang="en-US" sz="1100" b="0" u="none" strike="noStrike">
                          <a:solidFill>
                            <a:srgbClr val="000000"/>
                          </a:solidFill>
                          <a:effectLst/>
                        </a:rPr>
                      </a:br>
                      <a:r>
                        <a:rPr lang="en-US" sz="1100" b="0" u="none" strike="noStrike" err="1">
                          <a:solidFill>
                            <a:srgbClr val="000000"/>
                          </a:solidFill>
                          <a:effectLst/>
                        </a:rPr>
                        <a:t>CompletionDate</a:t>
                      </a:r>
                      <a:br>
                        <a:rPr lang="en-US" sz="1100" b="0" u="none" strike="noStrike">
                          <a:solidFill>
                            <a:srgbClr val="000000"/>
                          </a:solidFill>
                          <a:effectLst/>
                        </a:rPr>
                      </a:br>
                      <a:r>
                        <a:rPr lang="en-US" sz="1100" b="0" u="none" strike="noStrike" err="1">
                          <a:solidFill>
                            <a:srgbClr val="000000"/>
                          </a:solidFill>
                          <a:effectLst/>
                        </a:rPr>
                        <a:t>LastAccessDate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YYYY-MM-DD </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95690616"/>
                  </a:ext>
                </a:extLst>
              </a:tr>
              <a:tr h="62932">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IsMandatory</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No (30) =&gt; No</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268748052"/>
                  </a:ext>
                </a:extLst>
              </a:tr>
              <a:tr h="122481">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FeedbackRating</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Very Useful : 4 =&gt; Very Useful : 3</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410691128"/>
                  </a:ext>
                </a:extLst>
              </a:tr>
              <a:tr h="62932">
                <a:tc>
                  <a:txBody>
                    <a:bodyPr/>
                    <a:lstStyle/>
                    <a:p>
                      <a:pPr algn="ctr" fontAlgn="ctr"/>
                      <a:r>
                        <a:rPr lang="en-US" sz="1100" b="0" u="none" strike="noStrike">
                          <a:solidFill>
                            <a:srgbClr val="000000"/>
                          </a:solidFill>
                          <a:effectLst/>
                        </a:rPr>
                        <a:t>Clean Null Values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Score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Null Values to 0</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07622755"/>
                  </a:ext>
                </a:extLst>
              </a:tr>
              <a:tr h="62932">
                <a:tc>
                  <a:txBody>
                    <a:bodyPr/>
                    <a:lstStyle/>
                    <a:p>
                      <a:pPr algn="ctr" fontAlgn="b"/>
                      <a:r>
                        <a:rPr lang="en-US" sz="1100" b="0" u="none" strike="noStrike">
                          <a:solidFill>
                            <a:srgbClr val="000000"/>
                          </a:solidFill>
                          <a:effectLst/>
                        </a:rPr>
                        <a:t>Clean and Trim</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All</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Trim whitespaces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2015563"/>
                  </a:ext>
                </a:extLst>
              </a:tr>
              <a:tr h="182030">
                <a:tc>
                  <a:txBody>
                    <a:bodyPr/>
                    <a:lstStyle/>
                    <a:p>
                      <a:pPr algn="ctr" fontAlgn="b"/>
                      <a:r>
                        <a:rPr lang="en-US" sz="1100" b="0" u="none" strike="noStrike">
                          <a:solidFill>
                            <a:srgbClr val="000000"/>
                          </a:solidFill>
                          <a:effectLst/>
                        </a:rPr>
                        <a:t>Create </a:t>
                      </a:r>
                      <a:r>
                        <a:rPr lang="en-US" sz="1100" b="0" u="none" strike="noStrike" err="1">
                          <a:solidFill>
                            <a:srgbClr val="000000"/>
                          </a:solidFill>
                          <a:effectLst/>
                        </a:rPr>
                        <a:t>DaytoComplete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Daystocomplete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Calculate duration in Days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74385860"/>
                  </a:ext>
                </a:extLst>
              </a:tr>
            </a:tbl>
          </a:graphicData>
        </a:graphic>
      </p:graphicFrame>
      <p:sp>
        <p:nvSpPr>
          <p:cNvPr id="6" name="Footer Placeholder 5">
            <a:extLst>
              <a:ext uri="{FF2B5EF4-FFF2-40B4-BE49-F238E27FC236}">
                <a16:creationId xmlns:a16="http://schemas.microsoft.com/office/drawing/2014/main" id="{95E38767-7FEB-81BC-C1E9-1FF8B4CC729B}"/>
              </a:ext>
            </a:extLst>
          </p:cNvPr>
          <p:cNvSpPr txBox="1">
            <a:spLocks/>
          </p:cNvSpPr>
          <p:nvPr/>
        </p:nvSpPr>
        <p:spPr>
          <a:xfrm rot="5400000" flipV="1">
            <a:off x="989975" y="2671319"/>
            <a:ext cx="4710708" cy="4571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
        <p:nvSpPr>
          <p:cNvPr id="8" name="TextBox 7">
            <a:extLst>
              <a:ext uri="{FF2B5EF4-FFF2-40B4-BE49-F238E27FC236}">
                <a16:creationId xmlns:a16="http://schemas.microsoft.com/office/drawing/2014/main" id="{29F31F82-51CD-51C8-AEA0-91EAB83DEF55}"/>
              </a:ext>
            </a:extLst>
          </p:cNvPr>
          <p:cNvSpPr txBox="1"/>
          <p:nvPr/>
        </p:nvSpPr>
        <p:spPr>
          <a:xfrm>
            <a:off x="222877" y="455957"/>
            <a:ext cx="2848568" cy="4832092"/>
          </a:xfrm>
          <a:prstGeom prst="rect">
            <a:avLst/>
          </a:prstGeom>
          <a:noFill/>
        </p:spPr>
        <p:txBody>
          <a:bodyPr wrap="square">
            <a:spAutoFit/>
          </a:bodyPr>
          <a:lstStyle/>
          <a:p>
            <a:pPr algn="just"/>
            <a:r>
              <a:rPr lang="en-US" b="1">
                <a:solidFill>
                  <a:schemeClr val="accent6"/>
                </a:solidFill>
                <a:latin typeface="Fira Sans" panose="020B0503050000020004" pitchFamily="34" charset="0"/>
              </a:rPr>
              <a:t>Data Cleaning </a:t>
            </a:r>
          </a:p>
          <a:p>
            <a:pPr algn="just"/>
            <a:r>
              <a:rPr lang="en-US">
                <a:latin typeface="Fira Sans" panose="020B0503050000020004" pitchFamily="34" charset="0"/>
              </a:rPr>
              <a:t>Key dates were </a:t>
            </a:r>
            <a:r>
              <a:rPr lang="en-US" b="1">
                <a:latin typeface="Fira Sans" panose="020B0503050000020004" pitchFamily="34" charset="0"/>
              </a:rPr>
              <a:t>standardized</a:t>
            </a:r>
            <a:r>
              <a:rPr lang="en-US">
                <a:latin typeface="Fira Sans" panose="020B0503050000020004" pitchFamily="34" charset="0"/>
              </a:rPr>
              <a:t>.</a:t>
            </a:r>
          </a:p>
          <a:p>
            <a:pPr algn="just"/>
            <a:r>
              <a:rPr lang="en-US">
                <a:latin typeface="Fira Sans" panose="020B0503050000020004" pitchFamily="34" charset="0"/>
              </a:rPr>
              <a:t>Categorical values were </a:t>
            </a:r>
            <a:r>
              <a:rPr lang="en-US" b="1">
                <a:latin typeface="Fira Sans" panose="020B0503050000020004" pitchFamily="34" charset="0"/>
              </a:rPr>
              <a:t>cleaned</a:t>
            </a:r>
            <a:r>
              <a:rPr lang="en-US">
                <a:latin typeface="Fira Sans" panose="020B0503050000020004" pitchFamily="34" charset="0"/>
              </a:rPr>
              <a:t> for consistency and missing scores were replaced with </a:t>
            </a:r>
            <a:r>
              <a:rPr lang="en-US" b="1">
                <a:latin typeface="Fira Sans" panose="020B0503050000020004" pitchFamily="34" charset="0"/>
              </a:rPr>
              <a:t>zeros</a:t>
            </a:r>
            <a:r>
              <a:rPr lang="en-US">
                <a:latin typeface="Fira Sans" panose="020B0503050000020004" pitchFamily="34" charset="0"/>
              </a:rPr>
              <a:t>. Text fields were trimmed, and a new metric, </a:t>
            </a:r>
            <a:r>
              <a:rPr lang="en-US" err="1">
                <a:latin typeface="Fira Sans" panose="020B0503050000020004" pitchFamily="34" charset="0"/>
              </a:rPr>
              <a:t>DaysToComplete</a:t>
            </a:r>
            <a:r>
              <a:rPr lang="en-US">
                <a:latin typeface="Fira Sans" panose="020B0503050000020004" pitchFamily="34" charset="0"/>
              </a:rPr>
              <a:t>, was created to track course duration.</a:t>
            </a:r>
          </a:p>
          <a:p>
            <a:pPr algn="just"/>
            <a:endParaRPr lang="en-US">
              <a:latin typeface="Fira Sans" panose="020B0503050000020004" pitchFamily="34" charset="0"/>
            </a:endParaRPr>
          </a:p>
          <a:p>
            <a:pPr algn="just"/>
            <a:r>
              <a:rPr lang="en-US" b="1">
                <a:solidFill>
                  <a:schemeClr val="accent6"/>
                </a:solidFill>
                <a:latin typeface="Fira Sans" panose="020B0503050000020004" pitchFamily="34" charset="0"/>
              </a:rPr>
              <a:t>Data Modeling</a:t>
            </a:r>
            <a:endParaRPr lang="en-US">
              <a:latin typeface="Fira Sans" panose="020B0503050000020004" pitchFamily="34" charset="0"/>
            </a:endParaRPr>
          </a:p>
          <a:p>
            <a:pPr algn="just"/>
            <a:r>
              <a:rPr lang="en-US">
                <a:latin typeface="Fira Sans" panose="020B0503050000020004" pitchFamily="34" charset="0"/>
              </a:rPr>
              <a:t>Design A Snowflake-Schema with 1 Fact and 11 Dimensions. </a:t>
            </a:r>
          </a:p>
          <a:p>
            <a:pPr algn="just"/>
            <a:br>
              <a:rPr lang="en-US">
                <a:latin typeface="Fira Sans" panose="020B0503050000020004" pitchFamily="34" charset="0"/>
              </a:rPr>
            </a:br>
            <a:r>
              <a:rPr lang="en-US">
                <a:latin typeface="Fira Sans" panose="020B0503050000020004" pitchFamily="34" charset="0"/>
              </a:rPr>
              <a:t>Approach a snowflake-schema instead of star-schema to normalizes dimension tables, reducing data redundancy while supporting complex hierarchical relationships. </a:t>
            </a:r>
          </a:p>
          <a:p>
            <a:pPr algn="just"/>
            <a:endParaRPr lang="en-US">
              <a:latin typeface="Fira Sans" panose="020B0503050000020004" pitchFamily="34" charset="0"/>
            </a:endParaRPr>
          </a:p>
          <a:p>
            <a:pPr algn="just"/>
            <a:endParaRPr lang="en-US">
              <a:latin typeface="Fira Sans" panose="020B0503050000020004" pitchFamily="34" charset="0"/>
            </a:endParaRPr>
          </a:p>
        </p:txBody>
      </p:sp>
      <p:pic>
        <p:nvPicPr>
          <p:cNvPr id="11" name="Picture 10">
            <a:extLst>
              <a:ext uri="{FF2B5EF4-FFF2-40B4-BE49-F238E27FC236}">
                <a16:creationId xmlns:a16="http://schemas.microsoft.com/office/drawing/2014/main" id="{17812DEC-65FD-89EF-29D4-8D25B18840A1}"/>
              </a:ext>
            </a:extLst>
          </p:cNvPr>
          <p:cNvPicPr>
            <a:picLocks noChangeAspect="1"/>
          </p:cNvPicPr>
          <p:nvPr/>
        </p:nvPicPr>
        <p:blipFill>
          <a:blip r:embed="rId3"/>
          <a:stretch>
            <a:fillRect/>
          </a:stretch>
        </p:blipFill>
        <p:spPr>
          <a:xfrm>
            <a:off x="3543195" y="2243496"/>
            <a:ext cx="5377928" cy="2745979"/>
          </a:xfrm>
          <a:prstGeom prst="rect">
            <a:avLst/>
          </a:prstGeom>
        </p:spPr>
      </p:pic>
    </p:spTree>
    <p:extLst>
      <p:ext uri="{BB962C8B-B14F-4D97-AF65-F5344CB8AC3E}">
        <p14:creationId xmlns:p14="http://schemas.microsoft.com/office/powerpoint/2010/main" val="415922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262C60B-3F7C-91E5-B2D8-184FE60BB9A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27B070A0-CE61-D30E-10F4-3B97907CB15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K E Y   I N S I G H T S</a:t>
            </a:r>
          </a:p>
        </p:txBody>
      </p:sp>
      <p:sp>
        <p:nvSpPr>
          <p:cNvPr id="3" name="Slide Number Placeholder 6">
            <a:extLst>
              <a:ext uri="{FF2B5EF4-FFF2-40B4-BE49-F238E27FC236}">
                <a16:creationId xmlns:a16="http://schemas.microsoft.com/office/drawing/2014/main" id="{9CB3683C-1199-B97B-3628-12766BF05ECC}"/>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DC154E1-E3AA-D547-D48C-6063B5D5265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D353224-6036-7C71-D4BF-02001C37DE7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F413F68-0F55-F732-1BAD-4F3A8A7B5AB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4BA0F2C-2460-A91E-2811-4B4D9B33CED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FCCFE17-F408-4129-4088-BEA23B843F47}"/>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60CC0BE-9198-076B-6756-C5B1C5DACEB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8EB3F33-0732-CD69-7D12-09AF5A24320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EEBA219B-6AFD-6326-1E47-15051A0A664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29D55B80-B182-C273-FC85-FCF4879C5C4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358A9D1E-A9C3-86F6-4F06-9A6852E899D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CDEAD4C-7FD1-C9EF-5372-BBDD12C9225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D6C34583-291F-6E60-5BBB-3BACFE285D93}"/>
              </a:ext>
            </a:extLst>
          </p:cNvPr>
          <p:cNvSpPr txBox="1"/>
          <p:nvPr/>
        </p:nvSpPr>
        <p:spPr>
          <a:xfrm>
            <a:off x="33221" y="392608"/>
            <a:ext cx="4289270" cy="4255332"/>
          </a:xfrm>
          <a:prstGeom prst="rect">
            <a:avLst/>
          </a:prstGeom>
          <a:noFill/>
        </p:spPr>
        <p:txBody>
          <a:bodyPr wrap="square">
            <a:spAutoFit/>
          </a:bodyPr>
          <a:lstStyle/>
          <a:p>
            <a:pPr marL="0" marR="0" algn="just">
              <a:lnSpc>
                <a:spcPct val="107000"/>
              </a:lnSpc>
              <a:spcBef>
                <a:spcPts val="1200"/>
              </a:spcBef>
              <a:spcAft>
                <a:spcPts val="1200"/>
              </a:spcAft>
              <a:buNone/>
            </a:pPr>
            <a:r>
              <a:rPr lang="en-AU" sz="1600" b="1" dirty="0">
                <a:solidFill>
                  <a:srgbClr val="8B7A41"/>
                </a:solidFill>
                <a:effectLst/>
                <a:latin typeface="Fira Sans" panose="020B0503050000020004" pitchFamily="34" charset="0"/>
                <a:ea typeface="Calibri" panose="020F0502020204030204" pitchFamily="34" charset="0"/>
              </a:rPr>
              <a:t>Key Strengths</a:t>
            </a:r>
            <a:endParaRPr lang="en-US" sz="16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High Engagement in Mandatory Courses:</a:t>
            </a:r>
            <a:r>
              <a:rPr lang="en-AU" sz="1000" dirty="0">
                <a:effectLst/>
                <a:latin typeface="Fira Sans" panose="020B0503050000020004" pitchFamily="34" charset="0"/>
                <a:ea typeface="Calibri" panose="020F0502020204030204" pitchFamily="34" charset="0"/>
              </a:rPr>
              <a:t> Mandatory courses show stronger engagement (80% completion) compared to regular courses (78%), despite being significantly more in volume (1,709 vs. 291).</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Trafford Branch Leads in performance:</a:t>
            </a:r>
            <a:r>
              <a:rPr lang="en-AU" sz="1000" dirty="0">
                <a:effectLst/>
                <a:latin typeface="Fira Sans" panose="020B0503050000020004" pitchFamily="34" charset="0"/>
                <a:ea typeface="Calibri" panose="020F0502020204030204" pitchFamily="34" charset="0"/>
              </a:rPr>
              <a:t> Trafford leads in both course completion (418 courses) and lowest overdue rate, indicating strong compliance culture and learning engagement.</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Strong Role-Based Performance:</a:t>
            </a:r>
            <a:r>
              <a:rPr lang="en-AU" sz="1000" dirty="0">
                <a:effectLst/>
                <a:latin typeface="Fira Sans" panose="020B0503050000020004" pitchFamily="34" charset="0"/>
                <a:ea typeface="Calibri" panose="020F0502020204030204" pitchFamily="34" charset="0"/>
              </a:rPr>
              <a:t> Network Technicians lead in performance (85% completion, 15% overdue), with Maintenance Technical and Support roles showing highest skill scores.</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Finance Course Excellence:</a:t>
            </a:r>
            <a:r>
              <a:rPr lang="en-AU" sz="1000" dirty="0">
                <a:effectLst/>
                <a:latin typeface="Fira Sans" panose="020B0503050000020004" pitchFamily="34" charset="0"/>
                <a:ea typeface="Calibri" panose="020F0502020204030204" pitchFamily="34" charset="0"/>
              </a:rPr>
              <a:t> Finance category boasts the highest completion (87%) and lowest overdue (13%), with a strong average skill score (3.07) and performance score (80.71), showcasing domain strength. </a:t>
            </a:r>
            <a:r>
              <a:rPr lang="en-AU" sz="1000" b="1" dirty="0">
                <a:solidFill>
                  <a:schemeClr val="bg1"/>
                </a:solidFill>
                <a:effectLst/>
                <a:latin typeface="Fira Sans" panose="020B0503050000020004" pitchFamily="34" charset="0"/>
                <a:ea typeface="Calibri" panose="020F0502020204030204" pitchFamily="34" charset="0"/>
              </a:rPr>
              <a:t>FOR REVIEW </a:t>
            </a:r>
            <a:endParaRPr lang="en-US" sz="1000" b="1" dirty="0">
              <a:solidFill>
                <a:schemeClr val="bg1"/>
              </a:solidFill>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Q4 Shows Consistent Performance</a:t>
            </a:r>
            <a:r>
              <a:rPr lang="en-AU" sz="1000" u="sng"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Despite other quarters having higher course completions, Q4 has the lowest </a:t>
            </a:r>
            <a:r>
              <a:rPr lang="en-AU" sz="1000" dirty="0">
                <a:latin typeface="Fira Sans" panose="020B0503050000020004" pitchFamily="34" charset="0"/>
                <a:ea typeface="Calibri" panose="020F0502020204030204" pitchFamily="34" charset="0"/>
              </a:rPr>
              <a:t>count </a:t>
            </a:r>
            <a:r>
              <a:rPr lang="en-AU" sz="1000" dirty="0">
                <a:effectLst/>
                <a:latin typeface="Fira Sans" panose="020B0503050000020004" pitchFamily="34" charset="0"/>
                <a:ea typeface="Calibri" panose="020F0502020204030204" pitchFamily="34" charset="0"/>
              </a:rPr>
              <a:t>overdue courses (93</a:t>
            </a:r>
            <a:r>
              <a:rPr lang="en-AU" sz="1000" b="1"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suggesting improved end-of-year learning accountability and completion urgency.</a:t>
            </a:r>
            <a:endParaRPr lang="en-US" sz="10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CA156F03-9EA3-151E-6DB8-530129AE5556}"/>
              </a:ext>
            </a:extLst>
          </p:cNvPr>
          <p:cNvSpPr txBox="1"/>
          <p:nvPr/>
        </p:nvSpPr>
        <p:spPr>
          <a:xfrm>
            <a:off x="4483255" y="383772"/>
            <a:ext cx="4660745" cy="4742645"/>
          </a:xfrm>
          <a:prstGeom prst="rect">
            <a:avLst/>
          </a:prstGeom>
          <a:noFill/>
        </p:spPr>
        <p:txBody>
          <a:bodyPr wrap="square">
            <a:spAutoFit/>
          </a:bodyPr>
          <a:lstStyle/>
          <a:p>
            <a:pPr marL="0" marR="0" algn="just">
              <a:lnSpc>
                <a:spcPct val="107000"/>
              </a:lnSpc>
              <a:spcBef>
                <a:spcPts val="1200"/>
              </a:spcBef>
              <a:spcAft>
                <a:spcPts val="1200"/>
              </a:spcAft>
              <a:buNone/>
            </a:pPr>
            <a:r>
              <a:rPr lang="en-AU" sz="1600" b="1">
                <a:solidFill>
                  <a:srgbClr val="8B7A41"/>
                </a:solidFill>
                <a:effectLst/>
                <a:latin typeface="Fira Sans" panose="020B0503050000020004" pitchFamily="34" charset="0"/>
                <a:ea typeface="Calibri" panose="020F0502020204030204" pitchFamily="34" charset="0"/>
              </a:rPr>
              <a:t>Key Weaknesses</a:t>
            </a:r>
            <a:endParaRPr lang="en-US" sz="16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Rocky Start in 2025 and Q1 Overdue:  </a:t>
            </a:r>
            <a:r>
              <a:rPr lang="en-AU" sz="1000">
                <a:effectLst/>
                <a:latin typeface="Fira Sans" panose="020B0503050000020004" pitchFamily="34" charset="0"/>
                <a:ea typeface="Calibri" panose="020F0502020204030204" pitchFamily="34" charset="0"/>
              </a:rPr>
              <a:t>2025 shows a weaker LMS engagement trend, especially in Q1. This disrupts the usual trend where Q2 typically performs best and signals a need for a year-start compliance push.</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Compliance Courses Lag:</a:t>
            </a:r>
            <a:r>
              <a:rPr lang="en-AU" sz="1000">
                <a:effectLst/>
                <a:latin typeface="Fira Sans" panose="020B0503050000020004" pitchFamily="34" charset="0"/>
                <a:ea typeface="Calibri" panose="020F0502020204030204" pitchFamily="34" charset="0"/>
              </a:rPr>
              <a:t> Compliance has the lowest completion rate (77%) and highest overdue (23%). Payroll compliance is a critical weak spot (73% completion, 27% overdue).</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Skill Gaps Persist in High-Demand Roles:</a:t>
            </a:r>
            <a:r>
              <a:rPr lang="en-AU" sz="1000">
                <a:effectLst/>
                <a:latin typeface="Fira Sans" panose="020B0503050000020004" pitchFamily="34" charset="0"/>
                <a:ea typeface="Calibri" panose="020F0502020204030204" pitchFamily="34" charset="0"/>
              </a:rPr>
              <a:t> Despite high learning hours, IT roles show the highest skill gaps (e.g., IT Support Officer: 118), and System Analysts record the lowest average score (78) and skill score (2.92).</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Wythenshawe Central Underperformance:</a:t>
            </a:r>
            <a:r>
              <a:rPr lang="en-AU" sz="1000">
                <a:effectLst/>
                <a:latin typeface="Fira Sans" panose="020B0503050000020004" pitchFamily="34" charset="0"/>
                <a:ea typeface="Calibri" panose="020F0502020204030204" pitchFamily="34" charset="0"/>
              </a:rPr>
              <a:t> This location shows lowest course completion, highest overdue, lowest skill score (2.98), and least time spent learning—requiring immediate intervention.</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latin typeface="Fira Sans" panose="020B0503050000020004" pitchFamily="34" charset="0"/>
                <a:ea typeface="Calibri" panose="020F0502020204030204" pitchFamily="34" charset="0"/>
              </a:rPr>
              <a:t>D</a:t>
            </a:r>
            <a:r>
              <a:rPr lang="en-AU" sz="1000" b="1" u="sng">
                <a:effectLst/>
                <a:latin typeface="Fira Sans" panose="020B0503050000020004" pitchFamily="34" charset="0"/>
                <a:ea typeface="Calibri" panose="020F0502020204030204" pitchFamily="34" charset="0"/>
              </a:rPr>
              <a:t>isparity in Course Allocation Across Teams:</a:t>
            </a:r>
            <a:r>
              <a:rPr lang="en-AU" sz="1000">
                <a:effectLst/>
                <a:latin typeface="Fira Sans" panose="020B0503050000020004" pitchFamily="34" charset="0"/>
                <a:ea typeface="Calibri" panose="020F0502020204030204" pitchFamily="34" charset="0"/>
              </a:rPr>
              <a:t> Facilities team has significantly fewer courses assigned (276) and lowest LMS hours (349), yet show high completion and lower skill gaps, indicating inconsistent expectations across teams.</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Underutilization of Mobile and Screen Readers:</a:t>
            </a:r>
            <a:r>
              <a:rPr lang="en-AU" sz="1000">
                <a:effectLst/>
                <a:latin typeface="Fira Sans" panose="020B0503050000020004" pitchFamily="34" charset="0"/>
                <a:ea typeface="Calibri" panose="020F0502020204030204" pitchFamily="34" charset="0"/>
              </a:rPr>
              <a:t> Desktop is dominant (919 hrs) vs. mobile (782 hrs). Screen reader usage, though beneficial, is underused in essential training areas (e.g., cybersecurity, onboarding).</a:t>
            </a:r>
            <a:endParaRPr lang="en-US" sz="1000">
              <a:effectLst/>
              <a:latin typeface="Fira Sans" panose="020B0503050000020004" pitchFamily="34" charset="0"/>
              <a:ea typeface="Calibri" panose="020F0502020204030204" pitchFamily="34" charset="0"/>
            </a:endParaRPr>
          </a:p>
        </p:txBody>
      </p:sp>
      <p:sp>
        <p:nvSpPr>
          <p:cNvPr id="9" name="Footer Placeholder 5">
            <a:extLst>
              <a:ext uri="{FF2B5EF4-FFF2-40B4-BE49-F238E27FC236}">
                <a16:creationId xmlns:a16="http://schemas.microsoft.com/office/drawing/2014/main" id="{2B5FEC3A-C050-C0F3-3EED-E5FCC87E96FD}"/>
              </a:ext>
            </a:extLst>
          </p:cNvPr>
          <p:cNvSpPr txBox="1">
            <a:spLocks/>
          </p:cNvSpPr>
          <p:nvPr/>
        </p:nvSpPr>
        <p:spPr>
          <a:xfrm rot="5400000" flipV="1">
            <a:off x="2126054" y="2625515"/>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426156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578DC339-4C8F-12D6-E62D-281FFE2C436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F1B5AEC0-6319-D177-193A-95BBCFBA552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K P I s</a:t>
            </a:r>
          </a:p>
        </p:txBody>
      </p:sp>
      <p:sp>
        <p:nvSpPr>
          <p:cNvPr id="3" name="Slide Number Placeholder 6">
            <a:extLst>
              <a:ext uri="{FF2B5EF4-FFF2-40B4-BE49-F238E27FC236}">
                <a16:creationId xmlns:a16="http://schemas.microsoft.com/office/drawing/2014/main" id="{0D8BCD33-5C47-6C6E-FD6E-FCE4F21649D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0803617-28EF-DE79-6755-20724704A82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BA76F28-3D12-CCFD-78CD-78A5788B076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B6A993A-2FFE-8CE6-B909-E02261BA510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343A6FC8-F116-6A22-C7F7-1EBB43DFF6A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6408152D-3F58-9695-E93B-3535D207D1FC}"/>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6481E667-23E7-60C6-1AA7-1304C85B45C2}"/>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3A1DD693-8CA4-540D-0B76-C74C775BB26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45B97200-0D65-4C25-4E85-2AF4BF93FC5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8B784468-BC3E-ED2C-1F98-5B3F1C885E9A}"/>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DD15A867-EE0B-1D8A-F481-CFE6BD6D4796}"/>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8" name="TextBox 17">
            <a:extLst>
              <a:ext uri="{FF2B5EF4-FFF2-40B4-BE49-F238E27FC236}">
                <a16:creationId xmlns:a16="http://schemas.microsoft.com/office/drawing/2014/main" id="{36994501-521F-4B99-F207-5025C18300BA}"/>
              </a:ext>
            </a:extLst>
          </p:cNvPr>
          <p:cNvSpPr txBox="1"/>
          <p:nvPr/>
        </p:nvSpPr>
        <p:spPr>
          <a:xfrm>
            <a:off x="178913" y="795851"/>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Completion Rate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20" name="TextBox 19">
            <a:extLst>
              <a:ext uri="{FF2B5EF4-FFF2-40B4-BE49-F238E27FC236}">
                <a16:creationId xmlns:a16="http://schemas.microsoft.com/office/drawing/2014/main" id="{A942673E-2663-EBD2-0E61-ACE191F5EB01}"/>
              </a:ext>
            </a:extLst>
          </p:cNvPr>
          <p:cNvSpPr txBox="1"/>
          <p:nvPr/>
        </p:nvSpPr>
        <p:spPr>
          <a:xfrm>
            <a:off x="178913" y="1280506"/>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Overdue Rate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1" name="TextBox 30">
            <a:extLst>
              <a:ext uri="{FF2B5EF4-FFF2-40B4-BE49-F238E27FC236}">
                <a16:creationId xmlns:a16="http://schemas.microsoft.com/office/drawing/2014/main" id="{A9E7D933-9A5E-A5A1-8F79-72B3A8CAAEAD}"/>
              </a:ext>
            </a:extLst>
          </p:cNvPr>
          <p:cNvSpPr txBox="1"/>
          <p:nvPr/>
        </p:nvSpPr>
        <p:spPr>
          <a:xfrm>
            <a:off x="178913" y="1776564"/>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Avg Completion Time(days)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3" name="TextBox 32">
            <a:extLst>
              <a:ext uri="{FF2B5EF4-FFF2-40B4-BE49-F238E27FC236}">
                <a16:creationId xmlns:a16="http://schemas.microsoft.com/office/drawing/2014/main" id="{8287A999-E9A0-4764-16AA-B5E879B36FE3}"/>
              </a:ext>
            </a:extLst>
          </p:cNvPr>
          <p:cNvSpPr txBox="1"/>
          <p:nvPr/>
        </p:nvSpPr>
        <p:spPr>
          <a:xfrm>
            <a:off x="178913" y="222881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Learning Hours by team / by employee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5" name="TextBox 34">
            <a:extLst>
              <a:ext uri="{FF2B5EF4-FFF2-40B4-BE49-F238E27FC236}">
                <a16:creationId xmlns:a16="http://schemas.microsoft.com/office/drawing/2014/main" id="{5443A2BD-74CC-F970-84EF-A417BF12FAA6}"/>
              </a:ext>
            </a:extLst>
          </p:cNvPr>
          <p:cNvSpPr txBox="1"/>
          <p:nvPr/>
        </p:nvSpPr>
        <p:spPr>
          <a:xfrm>
            <a:off x="178913" y="266362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Skill Gap by team </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7" name="TextBox 36">
            <a:extLst>
              <a:ext uri="{FF2B5EF4-FFF2-40B4-BE49-F238E27FC236}">
                <a16:creationId xmlns:a16="http://schemas.microsoft.com/office/drawing/2014/main" id="{02933362-0C04-B41B-4AE1-5D4624031645}"/>
              </a:ext>
            </a:extLst>
          </p:cNvPr>
          <p:cNvSpPr txBox="1"/>
          <p:nvPr/>
        </p:nvSpPr>
        <p:spPr>
          <a:xfrm>
            <a:off x="135177" y="315386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Performance score by team /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39" name="TextBox 38">
            <a:extLst>
              <a:ext uri="{FF2B5EF4-FFF2-40B4-BE49-F238E27FC236}">
                <a16:creationId xmlns:a16="http://schemas.microsoft.com/office/drawing/2014/main" id="{3BD2C073-C3F6-714A-5F39-4DC4E7FC1198}"/>
              </a:ext>
            </a:extLst>
          </p:cNvPr>
          <p:cNvSpPr txBox="1"/>
          <p:nvPr/>
        </p:nvSpPr>
        <p:spPr>
          <a:xfrm>
            <a:off x="135177" y="3617253"/>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err="1">
                <a:solidFill>
                  <a:schemeClr val="accent6"/>
                </a:solidFill>
                <a:effectLst/>
                <a:latin typeface="Fira Sans" panose="020B0503050000020004" pitchFamily="34" charset="0"/>
                <a:ea typeface="Calibri" panose="020F0502020204030204" pitchFamily="34" charset="0"/>
              </a:rPr>
              <a:t>Skillscore</a:t>
            </a:r>
            <a:r>
              <a:rPr lang="en-AU" sz="1400" b="1" dirty="0">
                <a:solidFill>
                  <a:schemeClr val="accent6"/>
                </a:solidFill>
                <a:effectLst/>
                <a:latin typeface="Fira Sans" panose="020B0503050000020004" pitchFamily="34" charset="0"/>
                <a:ea typeface="Calibri" panose="020F0502020204030204" pitchFamily="34" charset="0"/>
              </a:rPr>
              <a:t> by team/ by employee</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41" name="TextBox 40">
            <a:extLst>
              <a:ext uri="{FF2B5EF4-FFF2-40B4-BE49-F238E27FC236}">
                <a16:creationId xmlns:a16="http://schemas.microsoft.com/office/drawing/2014/main" id="{AFEE671C-1A5A-84AC-15D5-1F33E69BA119}"/>
              </a:ext>
            </a:extLst>
          </p:cNvPr>
          <p:cNvSpPr txBox="1"/>
          <p:nvPr/>
        </p:nvSpPr>
        <p:spPr>
          <a:xfrm>
            <a:off x="135177" y="4069957"/>
            <a:ext cx="4572000" cy="297517"/>
          </a:xfrm>
          <a:prstGeom prst="rect">
            <a:avLst/>
          </a:prstGeom>
          <a:noFill/>
        </p:spPr>
        <p:txBody>
          <a:bodyPr wrap="square">
            <a:spAutoFit/>
          </a:bodyPr>
          <a:lstStyle/>
          <a:p>
            <a:pPr marL="342900" marR="0" lvl="0" indent="-342900">
              <a:lnSpc>
                <a:spcPts val="1600"/>
              </a:lnSpc>
              <a:spcAft>
                <a:spcPts val="600"/>
              </a:spcAft>
              <a:buFont typeface="Arial" panose="020B0604020202020204" pitchFamily="34" charset="0"/>
              <a:buChar char="•"/>
            </a:pPr>
            <a:r>
              <a:rPr lang="en-AU" sz="1400" b="1" dirty="0">
                <a:solidFill>
                  <a:schemeClr val="accent6"/>
                </a:solidFill>
                <a:effectLst/>
                <a:latin typeface="Fira Sans" panose="020B0503050000020004" pitchFamily="34" charset="0"/>
                <a:ea typeface="Calibri" panose="020F0502020204030204" pitchFamily="34" charset="0"/>
              </a:rPr>
              <a:t>Course Feedback Rating</a:t>
            </a:r>
            <a:endParaRPr lang="en-US" sz="1400" b="1" dirty="0">
              <a:solidFill>
                <a:schemeClr val="accent6"/>
              </a:solidFill>
              <a:effectLst/>
              <a:latin typeface="Fira Sans" panose="020B0503050000020004" pitchFamily="34" charset="0"/>
              <a:ea typeface="Calibri" panose="020F0502020204030204" pitchFamily="34" charset="0"/>
            </a:endParaRPr>
          </a:p>
        </p:txBody>
      </p:sp>
      <p:sp>
        <p:nvSpPr>
          <p:cNvPr id="44" name="Footer Placeholder 5">
            <a:extLst>
              <a:ext uri="{FF2B5EF4-FFF2-40B4-BE49-F238E27FC236}">
                <a16:creationId xmlns:a16="http://schemas.microsoft.com/office/drawing/2014/main" id="{06117072-8478-767A-3F1E-13D7C1DC9B09}"/>
              </a:ext>
            </a:extLst>
          </p:cNvPr>
          <p:cNvSpPr txBox="1">
            <a:spLocks/>
          </p:cNvSpPr>
          <p:nvPr/>
        </p:nvSpPr>
        <p:spPr>
          <a:xfrm rot="5400000" flipV="1">
            <a:off x="2174472" y="2588557"/>
            <a:ext cx="4220833" cy="57227"/>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pic>
        <p:nvPicPr>
          <p:cNvPr id="4" name="Picture 3">
            <a:extLst>
              <a:ext uri="{FF2B5EF4-FFF2-40B4-BE49-F238E27FC236}">
                <a16:creationId xmlns:a16="http://schemas.microsoft.com/office/drawing/2014/main" id="{1571DBB2-A28C-7A08-0C6A-89C44B3AC970}"/>
              </a:ext>
            </a:extLst>
          </p:cNvPr>
          <p:cNvPicPr>
            <a:picLocks noChangeAspect="1"/>
          </p:cNvPicPr>
          <p:nvPr/>
        </p:nvPicPr>
        <p:blipFill>
          <a:blip r:embed="rId3"/>
          <a:stretch>
            <a:fillRect/>
          </a:stretch>
        </p:blipFill>
        <p:spPr>
          <a:xfrm>
            <a:off x="4439417" y="1093368"/>
            <a:ext cx="4569406" cy="2952281"/>
          </a:xfrm>
          <a:prstGeom prst="rect">
            <a:avLst/>
          </a:prstGeom>
        </p:spPr>
      </p:pic>
    </p:spTree>
    <p:extLst>
      <p:ext uri="{BB962C8B-B14F-4D97-AF65-F5344CB8AC3E}">
        <p14:creationId xmlns:p14="http://schemas.microsoft.com/office/powerpoint/2010/main" val="710387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3354B14B-728D-464E-641E-0EBE2A36BB3A}"/>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3794E0BB-80D8-9BE8-A9A8-435D7547CC92}"/>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a:t>
            </a:r>
          </a:p>
        </p:txBody>
      </p:sp>
      <p:sp>
        <p:nvSpPr>
          <p:cNvPr id="3" name="Slide Number Placeholder 6">
            <a:extLst>
              <a:ext uri="{FF2B5EF4-FFF2-40B4-BE49-F238E27FC236}">
                <a16:creationId xmlns:a16="http://schemas.microsoft.com/office/drawing/2014/main" id="{07393AEF-A12B-E9D6-4815-F6DECE26387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C6A74A71-C12B-F5B1-C3DB-DFE7B999ADD2}"/>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1F79A12-B38F-E114-C1C4-7CA4856A5751}"/>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26A62257-D489-15A0-9D1E-450153570D7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9068D955-C142-6E22-4823-0A9BC7CA4D5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6DEB36-8F70-378E-138C-1E578F67997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519832E2-4BD6-17BA-1F10-FDF1E1D1CBB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C829B9C-6C48-911F-F272-72BB02F6CCA5}"/>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237C160-2590-A7AB-D93F-0A7C699EB32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1B591E-E5CF-E883-55AF-082539106A3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0882C512-51F4-2090-061A-60F9C86D549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F813AA3F-6E84-4FAD-F33A-F90099BCF9E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9" name="TextBox 18">
            <a:extLst>
              <a:ext uri="{FF2B5EF4-FFF2-40B4-BE49-F238E27FC236}">
                <a16:creationId xmlns:a16="http://schemas.microsoft.com/office/drawing/2014/main" id="{391D5503-C234-7F27-9425-569E9FFE980B}"/>
              </a:ext>
            </a:extLst>
          </p:cNvPr>
          <p:cNvSpPr txBox="1"/>
          <p:nvPr/>
        </p:nvSpPr>
        <p:spPr>
          <a:xfrm>
            <a:off x="180000" y="540072"/>
            <a:ext cx="8783999" cy="3539430"/>
          </a:xfrm>
          <a:prstGeom prst="rect">
            <a:avLst/>
          </a:prstGeom>
          <a:noFill/>
        </p:spPr>
        <p:txBody>
          <a:bodyPr wrap="square">
            <a:spAutoFit/>
          </a:bodyPr>
          <a:lstStyle/>
          <a:p>
            <a:pPr marL="342900" indent="-342900">
              <a:buFont typeface="+mj-lt"/>
              <a:buAutoNum type="arabicPeriod"/>
            </a:pPr>
            <a:r>
              <a:rPr lang="en-US" dirty="0">
                <a:latin typeface="Fira Sans" panose="020B0503050000020004" pitchFamily="34" charset="0"/>
              </a:rPr>
              <a:t>What is the current completion rate of mandatory courses across departments and locations?</a:t>
            </a: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br>
              <a:rPr lang="en-US" dirty="0">
                <a:latin typeface="Fira Sans" panose="020B0503050000020004" pitchFamily="34" charset="0"/>
              </a:rPr>
            </a:b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How actively are employees engaging with the LMS? (Devices used, duration, access patterns, etc.)</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What trends are evident in skill development, feedback, and review scores?</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p:txBody>
      </p:sp>
      <p:sp>
        <p:nvSpPr>
          <p:cNvPr id="34" name="TextBox 33">
            <a:extLst>
              <a:ext uri="{FF2B5EF4-FFF2-40B4-BE49-F238E27FC236}">
                <a16:creationId xmlns:a16="http://schemas.microsoft.com/office/drawing/2014/main" id="{AA2C7E6F-F58B-E9B1-C4B4-2574FE5D60E5}"/>
              </a:ext>
            </a:extLst>
          </p:cNvPr>
          <p:cNvSpPr txBox="1"/>
          <p:nvPr/>
        </p:nvSpPr>
        <p:spPr>
          <a:xfrm>
            <a:off x="360000" y="822082"/>
            <a:ext cx="7768336" cy="1169551"/>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The Overall Completion rate for mandatory courses is 80%</a:t>
            </a:r>
          </a:p>
          <a:p>
            <a:r>
              <a:rPr lang="en-US" b="1" i="1" dirty="0">
                <a:solidFill>
                  <a:schemeClr val="accent6"/>
                </a:solidFill>
                <a:latin typeface="Fira Sans" panose="020B0503050000020004" pitchFamily="34" charset="0"/>
              </a:rPr>
              <a:t>By Department </a:t>
            </a:r>
            <a:r>
              <a:rPr lang="en-US" i="1" dirty="0">
                <a:solidFill>
                  <a:schemeClr val="accent6"/>
                </a:solidFill>
                <a:latin typeface="Fira Sans" panose="020B0503050000020004" pitchFamily="34" charset="0"/>
              </a:rPr>
              <a:t>: IT and Facilities department lead with over 82% completion , reflecting strong               	        compliance engagement</a:t>
            </a:r>
          </a:p>
          <a:p>
            <a:r>
              <a:rPr lang="en-US" b="1" i="1" dirty="0">
                <a:solidFill>
                  <a:schemeClr val="accent6"/>
                </a:solidFill>
                <a:latin typeface="Fira Sans" panose="020B0503050000020004" pitchFamily="34" charset="0"/>
              </a:rPr>
              <a:t>By Location </a:t>
            </a:r>
            <a:r>
              <a:rPr lang="en-US" i="1" dirty="0">
                <a:solidFill>
                  <a:schemeClr val="accent6"/>
                </a:solidFill>
                <a:latin typeface="Fira Sans" panose="020B0503050000020004" pitchFamily="34" charset="0"/>
              </a:rPr>
              <a:t>: Trafford Branch has the highest completion rate (360 				   completions out of 442 mandatory courses, 81% overall)</a:t>
            </a:r>
            <a:endParaRPr lang="en-US" dirty="0"/>
          </a:p>
        </p:txBody>
      </p:sp>
      <p:sp>
        <p:nvSpPr>
          <p:cNvPr id="36" name="TextBox 35">
            <a:extLst>
              <a:ext uri="{FF2B5EF4-FFF2-40B4-BE49-F238E27FC236}">
                <a16:creationId xmlns:a16="http://schemas.microsoft.com/office/drawing/2014/main" id="{F41F68A7-B210-62CC-471E-D976782BA1AF}"/>
              </a:ext>
            </a:extLst>
          </p:cNvPr>
          <p:cNvSpPr txBox="1"/>
          <p:nvPr/>
        </p:nvSpPr>
        <p:spPr>
          <a:xfrm>
            <a:off x="360000" y="2291379"/>
            <a:ext cx="8237462" cy="954107"/>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Employees engage actively with the LMS across devices—desktop (36%), tablet (32%), and mobile (32%)—showing flexible access. Average time per course is 75 minutes, with a 77-day span from enrollment to last access, suggesting spaced learning. Notably, 21% of users rely on screen readers, and they demonstrate higher average scores (81.08 vs. 79.88).</a:t>
            </a:r>
          </a:p>
        </p:txBody>
      </p:sp>
      <p:sp>
        <p:nvSpPr>
          <p:cNvPr id="38" name="TextBox 37">
            <a:extLst>
              <a:ext uri="{FF2B5EF4-FFF2-40B4-BE49-F238E27FC236}">
                <a16:creationId xmlns:a16="http://schemas.microsoft.com/office/drawing/2014/main" id="{11F1B893-41F7-FFF6-C504-4A59CE3527F4}"/>
              </a:ext>
            </a:extLst>
          </p:cNvPr>
          <p:cNvSpPr txBox="1"/>
          <p:nvPr/>
        </p:nvSpPr>
        <p:spPr>
          <a:xfrm>
            <a:off x="360000" y="3543062"/>
            <a:ext cx="8388359" cy="1600438"/>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Skill scores across courses are generally consistent, averaging around 3.0. Strong performers include Health &amp; Safety Basics (3.30) and Customer Service Skills (3.09), while Safeguarding Adults (2.80) and Cleaning Protocols (2.89) lag behind. Feedback scores show similar patterns, with lower-rated courses often aligning with lower skill outcomes. Although Cleaning Protocols has lower skill scores, it receives the highest feedback (3.22), suggesting learners value the experience but gain fewer practical skills. This highlights opportunities to improve specific courses to boost learning impact.</a:t>
            </a:r>
          </a:p>
        </p:txBody>
      </p:sp>
    </p:spTree>
    <p:extLst>
      <p:ext uri="{BB962C8B-B14F-4D97-AF65-F5344CB8AC3E}">
        <p14:creationId xmlns:p14="http://schemas.microsoft.com/office/powerpoint/2010/main" val="2217006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CA70213-D70D-F590-BC15-8A848C69E2CE}"/>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3FF46A-E046-73DA-3A31-AD13FC93ADD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II</a:t>
            </a:r>
          </a:p>
        </p:txBody>
      </p:sp>
      <p:sp>
        <p:nvSpPr>
          <p:cNvPr id="3" name="Slide Number Placeholder 6">
            <a:extLst>
              <a:ext uri="{FF2B5EF4-FFF2-40B4-BE49-F238E27FC236}">
                <a16:creationId xmlns:a16="http://schemas.microsoft.com/office/drawing/2014/main" id="{C3A94FC3-1394-E668-F4DF-3297C046D6AE}"/>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9C41F85-B590-E690-9A82-1B55AD6F0FF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344185C-2564-B371-5F24-25B3FCE7A93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F90C0047-8CEC-DCC2-4549-6EFB4279015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67AE07B-9D11-2CE0-773F-6D157F4AE91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1FD511A9-BDA6-46AC-C175-F5F5DFA4262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5CE888A-E635-FD51-D3ED-1F5C7EC04BF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207966E-FEB8-B692-9C57-010E19DCBEA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227C03-ABE7-3C5D-209F-04E202A737C9}"/>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FDDE2C8-9496-C29F-6915-AB45B29122C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584609A-4E90-D6BB-C303-EE395C17A9E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B91A68AA-8B67-47EB-C38C-74FE56A37BE3}"/>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3CB9CB18-F5D0-465E-0278-CB9663A95EE8}"/>
              </a:ext>
            </a:extLst>
          </p:cNvPr>
          <p:cNvSpPr txBox="1"/>
          <p:nvPr/>
        </p:nvSpPr>
        <p:spPr>
          <a:xfrm>
            <a:off x="33221" y="392608"/>
            <a:ext cx="4289270" cy="344325"/>
          </a:xfrm>
          <a:prstGeom prst="rect">
            <a:avLst/>
          </a:prstGeom>
          <a:noFill/>
        </p:spPr>
        <p:txBody>
          <a:bodyPr wrap="square">
            <a:spAutoFit/>
          </a:bodyPr>
          <a:lstStyle/>
          <a:p>
            <a:pPr marL="0" marR="0" algn="just">
              <a:lnSpc>
                <a:spcPct val="107000"/>
              </a:lnSpc>
              <a:spcBef>
                <a:spcPts val="1200"/>
              </a:spcBef>
              <a:spcAft>
                <a:spcPts val="1200"/>
              </a:spcAft>
              <a:buNone/>
            </a:pPr>
            <a:r>
              <a:rPr lang="en-US" sz="1600" b="1" dirty="0">
                <a:solidFill>
                  <a:schemeClr val="accent6"/>
                </a:solidFill>
                <a:effectLst/>
                <a:latin typeface="Fira Sans" panose="020B0503050000020004" pitchFamily="34" charset="0"/>
                <a:ea typeface="Calibri" panose="020F0502020204030204" pitchFamily="34" charset="0"/>
              </a:rPr>
              <a:t>BUSINESS QUESTIONS </a:t>
            </a:r>
            <a:endParaRPr lang="en-US" sz="1600" dirty="0">
              <a:solidFill>
                <a:schemeClr val="accent6"/>
              </a:solidFill>
              <a:effectLst/>
              <a:latin typeface="Fira Sans" panose="020B0503050000020004" pitchFamily="34" charset="0"/>
              <a:ea typeface="Calibri" panose="020F0502020204030204" pitchFamily="34" charset="0"/>
            </a:endParaRPr>
          </a:p>
        </p:txBody>
      </p:sp>
      <p:sp>
        <p:nvSpPr>
          <p:cNvPr id="21" name="TextBox 20">
            <a:extLst>
              <a:ext uri="{FF2B5EF4-FFF2-40B4-BE49-F238E27FC236}">
                <a16:creationId xmlns:a16="http://schemas.microsoft.com/office/drawing/2014/main" id="{DF29FFC7-F40A-786F-5EC8-E4B803E31FB9}"/>
              </a:ext>
            </a:extLst>
          </p:cNvPr>
          <p:cNvSpPr txBox="1"/>
          <p:nvPr/>
        </p:nvSpPr>
        <p:spPr>
          <a:xfrm>
            <a:off x="223736" y="709282"/>
            <a:ext cx="8454118" cy="2893100"/>
          </a:xfrm>
          <a:prstGeom prst="rect">
            <a:avLst/>
          </a:prstGeom>
          <a:noFill/>
        </p:spPr>
        <p:txBody>
          <a:bodyPr wrap="square">
            <a:spAutoFit/>
          </a:bodyPr>
          <a:lstStyle/>
          <a:p>
            <a:r>
              <a:rPr lang="en-US" dirty="0">
                <a:latin typeface="Fira Sans" panose="020B0503050000020004" pitchFamily="34" charset="0"/>
              </a:rPr>
              <a:t>4.    Are there statistically significant differences in skill scores across teams or roles?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r>
              <a:rPr lang="en-US" dirty="0">
                <a:latin typeface="Fira Sans" panose="020B0503050000020004" pitchFamily="34" charset="0"/>
              </a:rPr>
              <a:t>5.   Can we predict future training needs or compliance risks using historical data?</a:t>
            </a:r>
          </a:p>
          <a:p>
            <a:pPr marL="342900" indent="-342900">
              <a:buFont typeface="+mj-lt"/>
              <a:buAutoNum type="arabicPeriod"/>
            </a:pPr>
            <a:endParaRPr lang="en-US" dirty="0">
              <a:latin typeface="Fira Sans" panose="020B0503050000020004" pitchFamily="34" charset="0"/>
            </a:endParaRPr>
          </a:p>
        </p:txBody>
      </p:sp>
      <p:sp>
        <p:nvSpPr>
          <p:cNvPr id="4" name="TextBox 3">
            <a:extLst>
              <a:ext uri="{FF2B5EF4-FFF2-40B4-BE49-F238E27FC236}">
                <a16:creationId xmlns:a16="http://schemas.microsoft.com/office/drawing/2014/main" id="{A53A23BF-17FD-38C3-E214-6B80E1745D4A}"/>
              </a:ext>
            </a:extLst>
          </p:cNvPr>
          <p:cNvSpPr txBox="1"/>
          <p:nvPr/>
        </p:nvSpPr>
        <p:spPr>
          <a:xfrm>
            <a:off x="3255132" y="994865"/>
            <a:ext cx="5261705" cy="2123658"/>
          </a:xfrm>
          <a:prstGeom prst="rect">
            <a:avLst/>
          </a:prstGeom>
          <a:noFill/>
        </p:spPr>
        <p:txBody>
          <a:bodyPr wrap="square">
            <a:spAutoFit/>
          </a:bodyPr>
          <a:lstStyle/>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The p-values for all skill areas and overall performance scores were above the 0.05 threshold, indicating no statistically significant difference in performance scores between teams. This suggests a consistent training and skill development experience across departments, with no team outperforming or underperforming significantly on average.</a:t>
            </a:r>
          </a:p>
          <a:p>
            <a:pPr marL="285750" indent="-285750">
              <a:buFont typeface="Arial" panose="020B0604020202020204" pitchFamily="34" charset="0"/>
              <a:buChar char="•"/>
            </a:pPr>
            <a:endParaRPr lang="en-US" sz="1100" i="1" dirty="0">
              <a:solidFill>
                <a:schemeClr val="accent6"/>
              </a:solidFill>
              <a:latin typeface="Fira Sans" panose="020B0503050000020004" pitchFamily="34" charset="0"/>
            </a:endParaRPr>
          </a:p>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Using ANOVA method to tests if the mean performance scores across multiple groups (teams) vary in a statistically meaningful way. </a:t>
            </a:r>
            <a:r>
              <a:rPr lang="en-US" sz="1100" b="1" i="1" dirty="0">
                <a:solidFill>
                  <a:schemeClr val="accent6"/>
                </a:solidFill>
                <a:latin typeface="Fira Sans" panose="020B0503050000020004" pitchFamily="34" charset="0"/>
              </a:rPr>
              <a:t>we conclude that employee performance in terms of communication, technical efficiency, and teamwork is uniform across teams</a:t>
            </a:r>
            <a:r>
              <a:rPr lang="en-US" sz="1100" i="1" dirty="0">
                <a:solidFill>
                  <a:schemeClr val="accent6"/>
                </a:solidFill>
                <a:latin typeface="Fira Sans" panose="020B0503050000020004" pitchFamily="34" charset="0"/>
              </a:rPr>
              <a:t>. This reinforces the notion that the training program offers a balanced impact regardless of departmental assignment.</a:t>
            </a:r>
          </a:p>
        </p:txBody>
      </p:sp>
      <p:pic>
        <p:nvPicPr>
          <p:cNvPr id="5" name="image9.jpg">
            <a:extLst>
              <a:ext uri="{FF2B5EF4-FFF2-40B4-BE49-F238E27FC236}">
                <a16:creationId xmlns:a16="http://schemas.microsoft.com/office/drawing/2014/main" id="{4762B5C8-4AF0-2F90-EFF4-9AE2F9D57E0E}"/>
              </a:ext>
            </a:extLst>
          </p:cNvPr>
          <p:cNvPicPr/>
          <p:nvPr/>
        </p:nvPicPr>
        <p:blipFill>
          <a:blip r:embed="rId3"/>
          <a:srcRect/>
          <a:stretch>
            <a:fillRect/>
          </a:stretch>
        </p:blipFill>
        <p:spPr>
          <a:xfrm>
            <a:off x="267547" y="1039578"/>
            <a:ext cx="2987585" cy="1952169"/>
          </a:xfrm>
          <a:prstGeom prst="rect">
            <a:avLst/>
          </a:prstGeom>
          <a:ln/>
        </p:spPr>
      </p:pic>
      <p:pic>
        <p:nvPicPr>
          <p:cNvPr id="9" name="image3.jpg">
            <a:extLst>
              <a:ext uri="{FF2B5EF4-FFF2-40B4-BE49-F238E27FC236}">
                <a16:creationId xmlns:a16="http://schemas.microsoft.com/office/drawing/2014/main" id="{061B77A9-12B8-A275-88B5-D99970B0A16E}"/>
              </a:ext>
            </a:extLst>
          </p:cNvPr>
          <p:cNvPicPr/>
          <p:nvPr/>
        </p:nvPicPr>
        <p:blipFill>
          <a:blip r:embed="rId4"/>
          <a:srcRect/>
          <a:stretch>
            <a:fillRect/>
          </a:stretch>
        </p:blipFill>
        <p:spPr>
          <a:xfrm>
            <a:off x="405138" y="3478701"/>
            <a:ext cx="2902918" cy="1473200"/>
          </a:xfrm>
          <a:prstGeom prst="rect">
            <a:avLst/>
          </a:prstGeom>
          <a:ln/>
        </p:spPr>
      </p:pic>
      <p:sp>
        <p:nvSpPr>
          <p:cNvPr id="12" name="TextBox 11">
            <a:extLst>
              <a:ext uri="{FF2B5EF4-FFF2-40B4-BE49-F238E27FC236}">
                <a16:creationId xmlns:a16="http://schemas.microsoft.com/office/drawing/2014/main" id="{DF07EB93-7115-787F-649A-16D0E37E6F6D}"/>
              </a:ext>
            </a:extLst>
          </p:cNvPr>
          <p:cNvSpPr txBox="1"/>
          <p:nvPr/>
        </p:nvSpPr>
        <p:spPr>
          <a:xfrm>
            <a:off x="3361770" y="3313213"/>
            <a:ext cx="5618305" cy="627864"/>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Yes! By analysing historical training completion trends and build forecasting models to predict future completions. The Accurate forecasting supports proactive training resource allocation and organizational planning.</a:t>
            </a:r>
          </a:p>
        </p:txBody>
      </p:sp>
      <p:sp>
        <p:nvSpPr>
          <p:cNvPr id="13" name="TextBox 12">
            <a:extLst>
              <a:ext uri="{FF2B5EF4-FFF2-40B4-BE49-F238E27FC236}">
                <a16:creationId xmlns:a16="http://schemas.microsoft.com/office/drawing/2014/main" id="{601379C6-98E1-FC5A-BB3E-295B1D83068B}"/>
              </a:ext>
            </a:extLst>
          </p:cNvPr>
          <p:cNvSpPr txBox="1"/>
          <p:nvPr/>
        </p:nvSpPr>
        <p:spPr>
          <a:xfrm>
            <a:off x="3350390" y="3855446"/>
            <a:ext cx="5618305" cy="446725"/>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Using SARIMA to model the number of quarterly training completions , Trained on historical data from 2018 to 2025. The predicted completion for Q3 2025 is 27.46 </a:t>
            </a:r>
          </a:p>
        </p:txBody>
      </p:sp>
      <p:sp>
        <p:nvSpPr>
          <p:cNvPr id="14" name="TextBox 13">
            <a:extLst>
              <a:ext uri="{FF2B5EF4-FFF2-40B4-BE49-F238E27FC236}">
                <a16:creationId xmlns:a16="http://schemas.microsoft.com/office/drawing/2014/main" id="{715B447D-E5B2-164A-30C2-32DB1E1FF623}"/>
              </a:ext>
            </a:extLst>
          </p:cNvPr>
          <p:cNvSpPr txBox="1"/>
          <p:nvPr/>
        </p:nvSpPr>
        <p:spPr>
          <a:xfrm>
            <a:off x="3361770" y="4208231"/>
            <a:ext cx="5618305" cy="990143"/>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To provide accurate analysis , Additional data point conducted using </a:t>
            </a:r>
            <a:r>
              <a:rPr lang="en-AU" sz="1100" i="1" dirty="0" err="1">
                <a:solidFill>
                  <a:schemeClr val="accent6"/>
                </a:solidFill>
                <a:latin typeface="Fira Sans" panose="020B0503050000020004" pitchFamily="34" charset="0"/>
              </a:rPr>
              <a:t>facebook</a:t>
            </a:r>
            <a:r>
              <a:rPr lang="en-AU" sz="1100" i="1" dirty="0">
                <a:solidFill>
                  <a:schemeClr val="accent6"/>
                </a:solidFill>
                <a:latin typeface="Fira Sans" panose="020B0503050000020004" pitchFamily="34" charset="0"/>
              </a:rPr>
              <a:t> Prophet to compare with SARIMA datapoints </a:t>
            </a:r>
            <a:r>
              <a:rPr lang="en-US" sz="1100" i="1" dirty="0">
                <a:solidFill>
                  <a:schemeClr val="accent6"/>
                </a:solidFill>
                <a:latin typeface="Fira Sans" panose="020B0503050000020004" pitchFamily="34" charset="0"/>
              </a:rPr>
              <a:t>The SARIMA model provided more accurate short-term forecasts, especially during sharp declines in 2025, while Prophet better captured overall growth but consistently overestimated completions. </a:t>
            </a:r>
            <a:endParaRPr lang="en-AU" sz="1100"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353680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23EB9B1-2D71-070D-A5B3-E8DF3AB8B4A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478542F-C9D5-10AD-2F7C-A64BEE937370}"/>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  III</a:t>
            </a:r>
          </a:p>
        </p:txBody>
      </p:sp>
      <p:sp>
        <p:nvSpPr>
          <p:cNvPr id="3" name="Slide Number Placeholder 6">
            <a:extLst>
              <a:ext uri="{FF2B5EF4-FFF2-40B4-BE49-F238E27FC236}">
                <a16:creationId xmlns:a16="http://schemas.microsoft.com/office/drawing/2014/main" id="{E7C07367-293D-4EE3-F273-AEE8D3035D88}"/>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9</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75059A56-283D-81D9-CDE8-0568E6DC9A4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807ADB6-ACB0-BDF1-3151-BE93777FCCD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094513DB-7346-0296-71BC-06A49BAEA362}"/>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E9211D0-2137-A033-C2D0-F062590C4B5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8E2BFD01-6D3E-FFBD-4045-1088A98F21FE}"/>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DBC617C-DAB2-8768-682A-7279BB3E5803}"/>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C64C1E9-60DB-5C1E-F908-C48C54369BD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664C01DD-39B4-FC9B-BF0F-0B052873CAFD}"/>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CA0CB552-82B0-1C13-4ACE-E998944BC9F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85678C1-AE42-DA6C-3934-488FA1764BA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986EC2-607C-6973-AFDD-A686958DA98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8" name="TextBox 7">
            <a:extLst>
              <a:ext uri="{FF2B5EF4-FFF2-40B4-BE49-F238E27FC236}">
                <a16:creationId xmlns:a16="http://schemas.microsoft.com/office/drawing/2014/main" id="{E0393BB6-BD6E-02C5-1C6D-687447DF57A0}"/>
              </a:ext>
            </a:extLst>
          </p:cNvPr>
          <p:cNvSpPr txBox="1"/>
          <p:nvPr/>
        </p:nvSpPr>
        <p:spPr>
          <a:xfrm>
            <a:off x="83845" y="464912"/>
            <a:ext cx="8702478" cy="2893100"/>
          </a:xfrm>
          <a:prstGeom prst="rect">
            <a:avLst/>
          </a:prstGeom>
          <a:noFill/>
        </p:spPr>
        <p:txBody>
          <a:bodyPr wrap="square">
            <a:spAutoFit/>
          </a:bodyPr>
          <a:lstStyle/>
          <a:p>
            <a:r>
              <a:rPr lang="en-US" dirty="0">
                <a:latin typeface="Fira Sans" panose="020B0503050000020004" pitchFamily="34" charset="0"/>
              </a:rPr>
              <a:t>6.   How do course engagement levels relate to performance review outcomes?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endParaRPr lang="en-US" dirty="0">
              <a:latin typeface="Fira Sans" panose="020B0503050000020004" pitchFamily="34" charset="0"/>
            </a:endParaRPr>
          </a:p>
        </p:txBody>
      </p:sp>
      <p:sp>
        <p:nvSpPr>
          <p:cNvPr id="12" name="TextBox 11">
            <a:extLst>
              <a:ext uri="{FF2B5EF4-FFF2-40B4-BE49-F238E27FC236}">
                <a16:creationId xmlns:a16="http://schemas.microsoft.com/office/drawing/2014/main" id="{BBCE01F9-658B-4745-E735-92A70FDB5C90}"/>
              </a:ext>
            </a:extLst>
          </p:cNvPr>
          <p:cNvSpPr txBox="1"/>
          <p:nvPr/>
        </p:nvSpPr>
        <p:spPr>
          <a:xfrm>
            <a:off x="213092" y="828698"/>
            <a:ext cx="6166554" cy="874214"/>
          </a:xfrm>
          <a:prstGeom prst="rect">
            <a:avLst/>
          </a:prstGeom>
          <a:noFill/>
        </p:spPr>
        <p:txBody>
          <a:bodyPr wrap="square">
            <a:spAutoFit/>
          </a:bodyPr>
          <a:lstStyle/>
          <a:p>
            <a:pPr marL="171450" indent="-171450">
              <a:lnSpc>
                <a:spcPct val="107000"/>
              </a:lnSpc>
              <a:spcBef>
                <a:spcPts val="1200"/>
              </a:spcBef>
              <a:spcAft>
                <a:spcPts val="1200"/>
              </a:spcAft>
              <a:buFont typeface="Arial" panose="020B0604020202020204" pitchFamily="34" charset="0"/>
              <a:buChar char="•"/>
            </a:pPr>
            <a:r>
              <a:rPr lang="en-AU" sz="1200" i="1" dirty="0">
                <a:solidFill>
                  <a:schemeClr val="accent6"/>
                </a:solidFill>
                <a:latin typeface="Fira Sans" panose="020B0503050000020004" pitchFamily="34" charset="0"/>
                <a:ea typeface="Calibri" panose="020F0502020204030204" pitchFamily="34" charset="0"/>
              </a:rPr>
              <a:t>linear regression model : Analysing </a:t>
            </a:r>
            <a:r>
              <a:rPr lang="en-AU" sz="1200" i="1" dirty="0">
                <a:solidFill>
                  <a:schemeClr val="accent6"/>
                </a:solidFill>
                <a:effectLst/>
                <a:latin typeface="Fira Sans" panose="020B0503050000020004" pitchFamily="34" charset="0"/>
                <a:ea typeface="Calibri" panose="020F0502020204030204" pitchFamily="34" charset="0"/>
              </a:rPr>
              <a:t>two key training variables </a:t>
            </a:r>
            <a:r>
              <a:rPr lang="en-AU" sz="1200" b="1" i="1" dirty="0">
                <a:solidFill>
                  <a:schemeClr val="accent6"/>
                </a:solidFill>
                <a:effectLst/>
                <a:latin typeface="Fira Sans" panose="020B0503050000020004" pitchFamily="34" charset="0"/>
                <a:ea typeface="Calibri" panose="020F0502020204030204" pitchFamily="34" charset="0"/>
              </a:rPr>
              <a:t>training duration </a:t>
            </a:r>
            <a:r>
              <a:rPr lang="en-AU" sz="1200" i="1" dirty="0">
                <a:solidFill>
                  <a:schemeClr val="accent6"/>
                </a:solidFill>
                <a:effectLst/>
                <a:latin typeface="Fira Sans" panose="020B0503050000020004" pitchFamily="34" charset="0"/>
                <a:ea typeface="Calibri" panose="020F0502020204030204" pitchFamily="34" charset="0"/>
              </a:rPr>
              <a:t>and </a:t>
            </a:r>
            <a:r>
              <a:rPr lang="en-AU" sz="1200" b="1" i="1" dirty="0">
                <a:solidFill>
                  <a:schemeClr val="accent6"/>
                </a:solidFill>
                <a:effectLst/>
                <a:latin typeface="Fira Sans" panose="020B0503050000020004" pitchFamily="34" charset="0"/>
                <a:ea typeface="Calibri" panose="020F0502020204030204" pitchFamily="34" charset="0"/>
              </a:rPr>
              <a:t>course frequency </a:t>
            </a:r>
            <a:r>
              <a:rPr lang="en-AU" sz="1200" i="1" dirty="0">
                <a:solidFill>
                  <a:schemeClr val="accent6"/>
                </a:solidFill>
                <a:effectLst/>
                <a:latin typeface="Fira Sans" panose="020B0503050000020004" pitchFamily="34" charset="0"/>
                <a:ea typeface="Calibri" panose="020F0502020204030204" pitchFamily="34" charset="0"/>
              </a:rPr>
              <a:t>if it influence overall employee performance. </a:t>
            </a:r>
            <a:br>
              <a:rPr lang="en-AU" sz="1200" i="1" dirty="0">
                <a:solidFill>
                  <a:schemeClr val="accent6"/>
                </a:solidFill>
                <a:latin typeface="Fira Sans" panose="020B0503050000020004" pitchFamily="34" charset="0"/>
                <a:ea typeface="Calibri" panose="020F0502020204030204" pitchFamily="34" charset="0"/>
              </a:rPr>
            </a:br>
            <a:br>
              <a:rPr lang="en-AU" sz="1200" i="1" dirty="0">
                <a:solidFill>
                  <a:schemeClr val="accent6"/>
                </a:solidFill>
                <a:effectLst/>
                <a:latin typeface="Fira Sans" panose="020B0503050000020004" pitchFamily="34" charset="0"/>
                <a:ea typeface="Calibri" panose="020F0502020204030204" pitchFamily="34" charset="0"/>
              </a:rPr>
            </a:br>
            <a:r>
              <a:rPr lang="en-AU" sz="1200" i="1" dirty="0">
                <a:solidFill>
                  <a:schemeClr val="accent6"/>
                </a:solidFill>
                <a:effectLst/>
                <a:latin typeface="Fira Sans" panose="020B0503050000020004" pitchFamily="34" charset="0"/>
                <a:ea typeface="Calibri" panose="020F0502020204030204" pitchFamily="34" charset="0"/>
              </a:rPr>
              <a:t>A. Performance Score ( 0 -100 </a:t>
            </a:r>
            <a:r>
              <a:rPr lang="en-AU" sz="1200" i="1" dirty="0">
                <a:solidFill>
                  <a:schemeClr val="accent6"/>
                </a:solidFill>
                <a:latin typeface="Fira Sans" panose="020B0503050000020004" pitchFamily="34" charset="0"/>
                <a:ea typeface="Calibri" panose="020F0502020204030204" pitchFamily="34" charset="0"/>
              </a:rPr>
              <a:t>scale)                                   B. Skill Score ( 0 - 5 scale)</a:t>
            </a:r>
            <a:endParaRPr lang="en-AU" sz="1200" i="1" dirty="0">
              <a:solidFill>
                <a:schemeClr val="accent6"/>
              </a:solidFill>
              <a:effectLst/>
              <a:latin typeface="Fira Sans" panose="020B0503050000020004" pitchFamily="34" charset="0"/>
              <a:ea typeface="Calibri" panose="020F0502020204030204" pitchFamily="34" charset="0"/>
            </a:endParaRPr>
          </a:p>
        </p:txBody>
      </p:sp>
      <p:pic>
        <p:nvPicPr>
          <p:cNvPr id="13" name="Picture 12">
            <a:extLst>
              <a:ext uri="{FF2B5EF4-FFF2-40B4-BE49-F238E27FC236}">
                <a16:creationId xmlns:a16="http://schemas.microsoft.com/office/drawing/2014/main" id="{2FEB7D22-16F8-DF84-A64F-4BD4E5ACC1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74" y="1768763"/>
            <a:ext cx="3100552" cy="1919646"/>
          </a:xfrm>
          <a:prstGeom prst="rect">
            <a:avLst/>
          </a:prstGeom>
          <a:noFill/>
          <a:ln>
            <a:noFill/>
          </a:ln>
        </p:spPr>
      </p:pic>
      <p:pic>
        <p:nvPicPr>
          <p:cNvPr id="14" name="Picture 13">
            <a:extLst>
              <a:ext uri="{FF2B5EF4-FFF2-40B4-BE49-F238E27FC236}">
                <a16:creationId xmlns:a16="http://schemas.microsoft.com/office/drawing/2014/main" id="{6E4ACD2B-855B-78C0-69B6-DD69E7F088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550" y="1789480"/>
            <a:ext cx="3100552" cy="1924102"/>
          </a:xfrm>
          <a:prstGeom prst="rect">
            <a:avLst/>
          </a:prstGeom>
          <a:noFill/>
          <a:ln>
            <a:noFill/>
          </a:ln>
        </p:spPr>
      </p:pic>
      <p:sp>
        <p:nvSpPr>
          <p:cNvPr id="17" name="TextBox 16">
            <a:extLst>
              <a:ext uri="{FF2B5EF4-FFF2-40B4-BE49-F238E27FC236}">
                <a16:creationId xmlns:a16="http://schemas.microsoft.com/office/drawing/2014/main" id="{E38ABDA3-8E97-A1DA-E890-39ECD70D0442}"/>
              </a:ext>
            </a:extLst>
          </p:cNvPr>
          <p:cNvSpPr txBox="1"/>
          <p:nvPr/>
        </p:nvSpPr>
        <p:spPr>
          <a:xfrm>
            <a:off x="6660143" y="1161030"/>
            <a:ext cx="2270765" cy="1200329"/>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effectLst/>
                <a:latin typeface="Fira Sans" panose="020B0503050000020004" pitchFamily="34" charset="0"/>
                <a:ea typeface="Calibri" panose="020F0502020204030204" pitchFamily="34" charset="0"/>
              </a:rPr>
              <a:t>Time alone doesn’t guarantee improved performance. It may reflect difficulties, distractions, or inefficiencies in training.</a:t>
            </a:r>
            <a:br>
              <a:rPr lang="en-AU" sz="1200" i="1" dirty="0">
                <a:solidFill>
                  <a:schemeClr val="accent6"/>
                </a:solidFill>
                <a:effectLst/>
                <a:latin typeface="Fira Sans" panose="020B0503050000020004" pitchFamily="34" charset="0"/>
                <a:ea typeface="Calibri" panose="020F0502020204030204" pitchFamily="34" charset="0"/>
              </a:rPr>
            </a:br>
            <a:endParaRPr lang="en-US" sz="1200" i="1" dirty="0">
              <a:solidFill>
                <a:schemeClr val="accent6"/>
              </a:solidFill>
              <a:latin typeface="Fira Sans" panose="020B0503050000020004" pitchFamily="34" charset="0"/>
            </a:endParaRPr>
          </a:p>
        </p:txBody>
      </p:sp>
      <p:sp>
        <p:nvSpPr>
          <p:cNvPr id="19" name="TextBox 18">
            <a:extLst>
              <a:ext uri="{FF2B5EF4-FFF2-40B4-BE49-F238E27FC236}">
                <a16:creationId xmlns:a16="http://schemas.microsoft.com/office/drawing/2014/main" id="{2159D22D-DC20-F3E6-526B-C39CD2222B5E}"/>
              </a:ext>
            </a:extLst>
          </p:cNvPr>
          <p:cNvSpPr txBox="1"/>
          <p:nvPr/>
        </p:nvSpPr>
        <p:spPr>
          <a:xfrm>
            <a:off x="6663334" y="2328513"/>
            <a:ext cx="1990984" cy="1384995"/>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latin typeface="Fira Sans" panose="020B0503050000020004" pitchFamily="34" charset="0"/>
              </a:rPr>
              <a:t>Repetition helps boost scores, but improvement in skill application may require deeper or more targeted learning formats.</a:t>
            </a:r>
            <a:endParaRPr lang="en-US" sz="1200" i="1" dirty="0">
              <a:solidFill>
                <a:schemeClr val="accent6"/>
              </a:solidFill>
              <a:latin typeface="Fira Sans" panose="020B0503050000020004" pitchFamily="34" charset="0"/>
            </a:endParaRPr>
          </a:p>
        </p:txBody>
      </p:sp>
      <p:sp>
        <p:nvSpPr>
          <p:cNvPr id="31" name="TextBox 30">
            <a:extLst>
              <a:ext uri="{FF2B5EF4-FFF2-40B4-BE49-F238E27FC236}">
                <a16:creationId xmlns:a16="http://schemas.microsoft.com/office/drawing/2014/main" id="{5C27D9AB-4497-A1BF-6D82-C2063DDC2076}"/>
              </a:ext>
            </a:extLst>
          </p:cNvPr>
          <p:cNvSpPr txBox="1"/>
          <p:nvPr/>
        </p:nvSpPr>
        <p:spPr>
          <a:xfrm>
            <a:off x="83845" y="3713508"/>
            <a:ext cx="907872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solidFill>
                  <a:schemeClr val="accent6"/>
                </a:solidFill>
                <a:latin typeface="Fira Sans" panose="020B0503050000020004" pitchFamily="34" charset="0"/>
              </a:rPr>
              <a:t>Regression Conclusion : </a:t>
            </a:r>
            <a:r>
              <a:rPr lang="en-US" sz="1400" b="0" i="1" u="none" strike="noStrike" cap="none" dirty="0">
                <a:solidFill>
                  <a:schemeClr val="accent6"/>
                </a:solidFill>
                <a:effectLst/>
                <a:latin typeface="Fira Sans" panose="020B0503050000020004" pitchFamily="34" charset="0"/>
                <a:sym typeface="Arial"/>
              </a:rPr>
              <a:t>The regression analysis confirms that both training duration and course frequency positively influence performance, though the effect sizes are modest. Course frequency appears to be a more meaningful predictor than total duration, hinting that variety or repetition of learning may matter more than total time investment. From a policy perspective: 1- Encourage structured multi-course training paths rather than isolated long-duration courses. 2- Monitor and optimize training hours to ensure time spent translates into measurable performance gains.</a:t>
            </a:r>
          </a:p>
          <a:p>
            <a:pPr marL="0" lvl="0" indent="0" algn="l" rtl="0">
              <a:spcBef>
                <a:spcPts val="0"/>
              </a:spcBef>
              <a:spcAft>
                <a:spcPts val="0"/>
              </a:spcAft>
              <a:buNone/>
            </a:pPr>
            <a:endParaRPr lang="en-US"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2731110102"/>
      </p:ext>
    </p:extLst>
  </p:cSld>
  <p:clrMapOvr>
    <a:masterClrMapping/>
  </p:clrMapOvr>
</p:sld>
</file>

<file path=ppt/theme/theme1.xml><?xml version="1.0" encoding="utf-8"?>
<a:theme xmlns:a="http://schemas.openxmlformats.org/drawingml/2006/main" name="Project Manager's Dream Monthly Report Infographics by Slidesgo">
  <a:themeElements>
    <a:clrScheme name="Simple Light">
      <a:dk1>
        <a:srgbClr val="000000"/>
      </a:dk1>
      <a:lt1>
        <a:srgbClr val="FFFFFF"/>
      </a:lt1>
      <a:dk2>
        <a:srgbClr val="595959"/>
      </a:dk2>
      <a:lt2>
        <a:srgbClr val="F7F7F7"/>
      </a:lt2>
      <a:accent1>
        <a:srgbClr val="C8DDA4"/>
      </a:accent1>
      <a:accent2>
        <a:srgbClr val="B2D9AB"/>
      </a:accent2>
      <a:accent3>
        <a:srgbClr val="87BC9E"/>
      </a:accent3>
      <a:accent4>
        <a:srgbClr val="395B8E"/>
      </a:accent4>
      <a:accent5>
        <a:srgbClr val="1C3B6A"/>
      </a:accent5>
      <a:accent6>
        <a:srgbClr val="1C3B6A"/>
      </a:accent6>
      <a:hlink>
        <a:srgbClr val="1C3B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3480</Words>
  <Application>Microsoft Office PowerPoint</Application>
  <PresentationFormat>On-screen Show (16:9)</PresentationFormat>
  <Paragraphs>288</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 Black (Headings)</vt:lpstr>
      <vt:lpstr>Roboto</vt:lpstr>
      <vt:lpstr>Aptos Narrow</vt:lpstr>
      <vt:lpstr>Arial</vt:lpstr>
      <vt:lpstr>Fira Sans</vt:lpstr>
      <vt:lpstr>Fira Sans Extra Condensed Medium</vt:lpstr>
      <vt:lpstr>Fira Sans Extra Condensed</vt:lpstr>
      <vt:lpstr>Calibri</vt:lpstr>
      <vt:lpstr>Aptos</vt:lpstr>
      <vt:lpstr>Project Manager's Dream Monthly Report Infographics by Slidesgo</vt:lpstr>
      <vt:lpstr>LMS Analytics Strategy and Predictive Performance Reporting  for Rychtenshane Community Housing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THANK YOU RDAMP TEAM  &amp;  TEAM#1 ( Vineet , Mariel , Kousar, Joe)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Joefer Cosio</cp:lastModifiedBy>
  <cp:revision>1</cp:revision>
  <dcterms:modified xsi:type="dcterms:W3CDTF">2025-07-30T12:29:11Z</dcterms:modified>
</cp:coreProperties>
</file>